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53" r:id="rId2"/>
  </p:sldMasterIdLst>
  <p:notesMasterIdLst>
    <p:notesMasterId r:id="rId81"/>
  </p:notesMasterIdLst>
  <p:handoutMasterIdLst>
    <p:handoutMasterId r:id="rId82"/>
  </p:handoutMasterIdLst>
  <p:sldIdLst>
    <p:sldId id="319" r:id="rId3"/>
    <p:sldId id="339" r:id="rId4"/>
    <p:sldId id="341" r:id="rId5"/>
    <p:sldId id="345" r:id="rId6"/>
    <p:sldId id="346" r:id="rId7"/>
    <p:sldId id="347" r:id="rId8"/>
    <p:sldId id="348" r:id="rId9"/>
    <p:sldId id="349" r:id="rId10"/>
    <p:sldId id="351" r:id="rId11"/>
    <p:sldId id="356" r:id="rId12"/>
    <p:sldId id="344" r:id="rId13"/>
    <p:sldId id="350" r:id="rId14"/>
    <p:sldId id="352" r:id="rId15"/>
    <p:sldId id="355" r:id="rId16"/>
    <p:sldId id="362" r:id="rId17"/>
    <p:sldId id="364" r:id="rId18"/>
    <p:sldId id="359" r:id="rId19"/>
    <p:sldId id="365" r:id="rId20"/>
    <p:sldId id="366" r:id="rId21"/>
    <p:sldId id="369" r:id="rId22"/>
    <p:sldId id="370" r:id="rId23"/>
    <p:sldId id="371" r:id="rId24"/>
    <p:sldId id="372" r:id="rId25"/>
    <p:sldId id="373" r:id="rId26"/>
    <p:sldId id="367" r:id="rId27"/>
    <p:sldId id="368" r:id="rId28"/>
    <p:sldId id="375" r:id="rId29"/>
    <p:sldId id="382" r:id="rId30"/>
    <p:sldId id="383" r:id="rId31"/>
    <p:sldId id="384" r:id="rId32"/>
    <p:sldId id="385" r:id="rId33"/>
    <p:sldId id="386" r:id="rId34"/>
    <p:sldId id="387" r:id="rId35"/>
    <p:sldId id="388" r:id="rId36"/>
    <p:sldId id="389" r:id="rId37"/>
    <p:sldId id="390" r:id="rId38"/>
    <p:sldId id="391" r:id="rId39"/>
    <p:sldId id="392" r:id="rId40"/>
    <p:sldId id="393" r:id="rId41"/>
    <p:sldId id="395" r:id="rId42"/>
    <p:sldId id="397" r:id="rId43"/>
    <p:sldId id="398" r:id="rId44"/>
    <p:sldId id="413" r:id="rId45"/>
    <p:sldId id="399" r:id="rId46"/>
    <p:sldId id="411" r:id="rId47"/>
    <p:sldId id="421" r:id="rId48"/>
    <p:sldId id="422" r:id="rId49"/>
    <p:sldId id="423" r:id="rId50"/>
    <p:sldId id="414" r:id="rId51"/>
    <p:sldId id="417" r:id="rId52"/>
    <p:sldId id="416" r:id="rId53"/>
    <p:sldId id="424" r:id="rId54"/>
    <p:sldId id="425" r:id="rId55"/>
    <p:sldId id="426" r:id="rId56"/>
    <p:sldId id="427" r:id="rId57"/>
    <p:sldId id="428" r:id="rId58"/>
    <p:sldId id="429" r:id="rId59"/>
    <p:sldId id="430" r:id="rId60"/>
    <p:sldId id="431" r:id="rId61"/>
    <p:sldId id="432" r:id="rId62"/>
    <p:sldId id="433" r:id="rId63"/>
    <p:sldId id="434" r:id="rId64"/>
    <p:sldId id="441" r:id="rId65"/>
    <p:sldId id="442" r:id="rId66"/>
    <p:sldId id="443" r:id="rId67"/>
    <p:sldId id="444" r:id="rId68"/>
    <p:sldId id="445" r:id="rId69"/>
    <p:sldId id="446" r:id="rId70"/>
    <p:sldId id="447" r:id="rId71"/>
    <p:sldId id="448" r:id="rId72"/>
    <p:sldId id="449" r:id="rId73"/>
    <p:sldId id="450" r:id="rId74"/>
    <p:sldId id="451" r:id="rId75"/>
    <p:sldId id="452" r:id="rId76"/>
    <p:sldId id="418" r:id="rId77"/>
    <p:sldId id="419" r:id="rId78"/>
    <p:sldId id="420" r:id="rId79"/>
    <p:sldId id="309" r:id="rId80"/>
  </p:sldIdLst>
  <p:sldSz cx="24387175" cy="13716000"/>
  <p:notesSz cx="10515600" cy="16002000"/>
  <p:custDataLst>
    <p:tags r:id="rId83"/>
  </p:custDataLst>
  <p:defaultTextStyle>
    <a:defPPr>
      <a:defRPr lang="en-US"/>
    </a:defPPr>
    <a:lvl1pPr algn="l" defTabSz="1933575" rtl="0" fontAlgn="base">
      <a:spcBef>
        <a:spcPct val="0"/>
      </a:spcBef>
      <a:spcAft>
        <a:spcPct val="0"/>
      </a:spcAft>
      <a:defRPr sz="3900" kern="1200">
        <a:solidFill>
          <a:schemeClr val="tx1"/>
        </a:solidFill>
        <a:latin typeface="Arial" charset="0"/>
        <a:ea typeface="ヒラギノ角ゴ Pro W3" charset="-128"/>
        <a:cs typeface="ヒラギノ角ゴ Pro W3" charset="-128"/>
      </a:defRPr>
    </a:lvl1pPr>
    <a:lvl2pPr marL="965200" indent="-285750" algn="l" defTabSz="1933575" rtl="0" fontAlgn="base">
      <a:spcBef>
        <a:spcPct val="0"/>
      </a:spcBef>
      <a:spcAft>
        <a:spcPct val="0"/>
      </a:spcAft>
      <a:defRPr sz="3900" kern="1200">
        <a:solidFill>
          <a:schemeClr val="tx1"/>
        </a:solidFill>
        <a:latin typeface="Arial" charset="0"/>
        <a:ea typeface="ヒラギノ角ゴ Pro W3" charset="-128"/>
        <a:cs typeface="ヒラギノ角ゴ Pro W3" charset="-128"/>
      </a:defRPr>
    </a:lvl2pPr>
    <a:lvl3pPr marL="1933575" indent="-573088" algn="l" defTabSz="1933575" rtl="0" fontAlgn="base">
      <a:spcBef>
        <a:spcPct val="0"/>
      </a:spcBef>
      <a:spcAft>
        <a:spcPct val="0"/>
      </a:spcAft>
      <a:defRPr sz="3900" kern="1200">
        <a:solidFill>
          <a:schemeClr val="tx1"/>
        </a:solidFill>
        <a:latin typeface="Arial" charset="0"/>
        <a:ea typeface="ヒラギノ角ゴ Pro W3" charset="-128"/>
        <a:cs typeface="ヒラギノ角ゴ Pro W3" charset="-128"/>
      </a:defRPr>
    </a:lvl3pPr>
    <a:lvl4pPr marL="2901950" indent="-862013" algn="l" defTabSz="1933575" rtl="0" fontAlgn="base">
      <a:spcBef>
        <a:spcPct val="0"/>
      </a:spcBef>
      <a:spcAft>
        <a:spcPct val="0"/>
      </a:spcAft>
      <a:defRPr sz="3900" kern="1200">
        <a:solidFill>
          <a:schemeClr val="tx1"/>
        </a:solidFill>
        <a:latin typeface="Arial" charset="0"/>
        <a:ea typeface="ヒラギノ角ゴ Pro W3" charset="-128"/>
        <a:cs typeface="ヒラギノ角ゴ Pro W3" charset="-128"/>
      </a:defRPr>
    </a:lvl4pPr>
    <a:lvl5pPr marL="3868738" indent="-1147763" algn="l" defTabSz="1933575" rtl="0" fontAlgn="base">
      <a:spcBef>
        <a:spcPct val="0"/>
      </a:spcBef>
      <a:spcAft>
        <a:spcPct val="0"/>
      </a:spcAft>
      <a:defRPr sz="39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39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39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39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3900" kern="1200">
        <a:solidFill>
          <a:schemeClr val="tx1"/>
        </a:solidFill>
        <a:latin typeface="Arial" charset="0"/>
        <a:ea typeface="ヒラギノ角ゴ Pro W3" charset="-128"/>
        <a:cs typeface="ヒラギノ角ゴ Pro W3" charset="-128"/>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55AA"/>
    <a:srgbClr val="77BB11"/>
    <a:srgbClr val="FFAA00"/>
    <a:srgbClr val="EE0066"/>
    <a:srgbClr val="118888"/>
    <a:srgbClr val="004282"/>
    <a:srgbClr val="7F7F7F"/>
    <a:srgbClr val="EE5500"/>
    <a:srgbClr val="2E2E2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83" autoAdjust="0"/>
    <p:restoredTop sz="96035" autoAdjust="0"/>
  </p:normalViewPr>
  <p:slideViewPr>
    <p:cSldViewPr>
      <p:cViewPr varScale="1">
        <p:scale>
          <a:sx n="56" d="100"/>
          <a:sy n="56" d="100"/>
        </p:scale>
        <p:origin x="-894" y="-102"/>
      </p:cViewPr>
      <p:guideLst>
        <p:guide orient="horz" pos="4320"/>
        <p:guide pos="76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51" d="100"/>
          <a:sy n="51" d="100"/>
        </p:scale>
        <p:origin x="-2586" y="-96"/>
      </p:cViewPr>
      <p:guideLst>
        <p:guide orient="horz" pos="5041"/>
        <p:guide pos="3313"/>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handoutMaster" Target="handoutMasters/handout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gs" Target="tags/tag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555043" cy="799972"/>
          </a:xfrm>
          <a:prstGeom prst="rect">
            <a:avLst/>
          </a:prstGeom>
        </p:spPr>
        <p:txBody>
          <a:bodyPr vert="horz" lIns="103297" tIns="51649" rIns="103297" bIns="51649" rtlCol="0"/>
          <a:lstStyle>
            <a:lvl1pPr algn="l" defTabSz="1469518" fontAlgn="auto">
              <a:spcBef>
                <a:spcPts val="0"/>
              </a:spcBef>
              <a:spcAft>
                <a:spcPts val="0"/>
              </a:spcAft>
              <a:defRPr sz="14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5955651" y="1"/>
            <a:ext cx="4557496" cy="799972"/>
          </a:xfrm>
          <a:prstGeom prst="rect">
            <a:avLst/>
          </a:prstGeom>
        </p:spPr>
        <p:txBody>
          <a:bodyPr vert="horz" wrap="square" lIns="103297" tIns="51649" rIns="103297" bIns="51649" numCol="1" anchor="t" anchorCtr="0" compatLnSpc="1">
            <a:prstTxWarp prst="textNoShape">
              <a:avLst/>
            </a:prstTxWarp>
          </a:bodyPr>
          <a:lstStyle>
            <a:lvl1pPr algn="r" defTabSz="1468059">
              <a:defRPr sz="1400">
                <a:latin typeface="Calibri" charset="0"/>
              </a:defRPr>
            </a:lvl1pPr>
          </a:lstStyle>
          <a:p>
            <a:pPr>
              <a:defRPr/>
            </a:pPr>
            <a:fld id="{4DF80FEC-2E57-DF47-9F61-AE74CFFFAD1D}" type="datetime1">
              <a:rPr lang="en-US"/>
              <a:pPr>
                <a:defRPr/>
              </a:pPr>
              <a:t>11/5/2011</a:t>
            </a:fld>
            <a:endParaRPr lang="en-US"/>
          </a:p>
        </p:txBody>
      </p:sp>
      <p:sp>
        <p:nvSpPr>
          <p:cNvPr id="4" name="Footer Placeholder 3"/>
          <p:cNvSpPr>
            <a:spLocks noGrp="1"/>
          </p:cNvSpPr>
          <p:nvPr>
            <p:ph type="ftr" sz="quarter" idx="2"/>
          </p:nvPr>
        </p:nvSpPr>
        <p:spPr>
          <a:xfrm>
            <a:off x="0" y="15199473"/>
            <a:ext cx="4555043" cy="799971"/>
          </a:xfrm>
          <a:prstGeom prst="rect">
            <a:avLst/>
          </a:prstGeom>
        </p:spPr>
        <p:txBody>
          <a:bodyPr vert="horz" lIns="103297" tIns="51649" rIns="103297" bIns="51649" rtlCol="0" anchor="b"/>
          <a:lstStyle>
            <a:lvl1pPr algn="l" defTabSz="1469518" fontAlgn="auto">
              <a:spcBef>
                <a:spcPts val="0"/>
              </a:spcBef>
              <a:spcAft>
                <a:spcPts val="0"/>
              </a:spcAft>
              <a:defRPr sz="14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5955651" y="15199473"/>
            <a:ext cx="4557496" cy="799971"/>
          </a:xfrm>
          <a:prstGeom prst="rect">
            <a:avLst/>
          </a:prstGeom>
        </p:spPr>
        <p:txBody>
          <a:bodyPr vert="horz" wrap="square" lIns="103297" tIns="51649" rIns="103297" bIns="51649" numCol="1" anchor="b" anchorCtr="0" compatLnSpc="1">
            <a:prstTxWarp prst="textNoShape">
              <a:avLst/>
            </a:prstTxWarp>
          </a:bodyPr>
          <a:lstStyle>
            <a:lvl1pPr algn="r" defTabSz="1468059">
              <a:defRPr sz="1400">
                <a:latin typeface="Calibri" charset="0"/>
              </a:defRPr>
            </a:lvl1pPr>
          </a:lstStyle>
          <a:p>
            <a:pPr>
              <a:defRPr/>
            </a:pPr>
            <a:fld id="{5104C862-FB7B-8A42-B852-EA254B74D2B2}" type="slidenum">
              <a:rPr lang="en-US"/>
              <a:pPr>
                <a:defRPr/>
              </a:pPr>
              <a:t>‹#›</a:t>
            </a:fld>
            <a:endParaRPr lang="en-US"/>
          </a:p>
        </p:txBody>
      </p:sp>
    </p:spTree>
    <p:extLst>
      <p:ext uri="{BB962C8B-B14F-4D97-AF65-F5344CB8AC3E}">
        <p14:creationId xmlns="" xmlns:p14="http://schemas.microsoft.com/office/powerpoint/2010/main" val="3044543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555043" cy="799972"/>
          </a:xfrm>
          <a:prstGeom prst="rect">
            <a:avLst/>
          </a:prstGeom>
        </p:spPr>
        <p:txBody>
          <a:bodyPr vert="horz" lIns="151481" tIns="75740" rIns="151481" bIns="75740" rtlCol="0"/>
          <a:lstStyle>
            <a:lvl1pPr algn="l" defTabSz="1469518" fontAlgn="auto">
              <a:spcBef>
                <a:spcPts val="0"/>
              </a:spcBef>
              <a:spcAft>
                <a:spcPts val="0"/>
              </a:spcAft>
              <a:defRPr sz="1800">
                <a:latin typeface="+mn-lt"/>
                <a:ea typeface="+mn-ea"/>
                <a:cs typeface="+mn-cs"/>
              </a:defRPr>
            </a:lvl1pPr>
          </a:lstStyle>
          <a:p>
            <a:pPr>
              <a:defRPr/>
            </a:pPr>
            <a:endParaRPr lang="en-US"/>
          </a:p>
        </p:txBody>
      </p:sp>
      <p:sp>
        <p:nvSpPr>
          <p:cNvPr id="3" name="Date Placeholder 2"/>
          <p:cNvSpPr>
            <a:spLocks noGrp="1"/>
          </p:cNvSpPr>
          <p:nvPr>
            <p:ph type="dt" idx="1"/>
          </p:nvPr>
        </p:nvSpPr>
        <p:spPr>
          <a:xfrm>
            <a:off x="5955651" y="1"/>
            <a:ext cx="4557496" cy="799972"/>
          </a:xfrm>
          <a:prstGeom prst="rect">
            <a:avLst/>
          </a:prstGeom>
        </p:spPr>
        <p:txBody>
          <a:bodyPr vert="horz" wrap="square" lIns="151481" tIns="75740" rIns="151481" bIns="75740" numCol="1" anchor="t" anchorCtr="0" compatLnSpc="1">
            <a:prstTxWarp prst="textNoShape">
              <a:avLst/>
            </a:prstTxWarp>
          </a:bodyPr>
          <a:lstStyle>
            <a:lvl1pPr algn="r" defTabSz="1468059">
              <a:defRPr sz="1800">
                <a:latin typeface="Calibri" charset="0"/>
              </a:defRPr>
            </a:lvl1pPr>
          </a:lstStyle>
          <a:p>
            <a:pPr>
              <a:defRPr/>
            </a:pPr>
            <a:fld id="{A2E1687F-DA84-8841-84AE-E8D72D32EF6E}" type="datetime1">
              <a:rPr lang="en-US"/>
              <a:pPr>
                <a:defRPr/>
              </a:pPr>
              <a:t>11/5/2011</a:t>
            </a:fld>
            <a:endParaRPr lang="en-US"/>
          </a:p>
        </p:txBody>
      </p:sp>
      <p:sp>
        <p:nvSpPr>
          <p:cNvPr id="4" name="Slide Image Placeholder 3"/>
          <p:cNvSpPr>
            <a:spLocks noGrp="1" noRot="1" noChangeAspect="1"/>
          </p:cNvSpPr>
          <p:nvPr>
            <p:ph type="sldImg" idx="2"/>
          </p:nvPr>
        </p:nvSpPr>
        <p:spPr>
          <a:xfrm>
            <a:off x="1257300" y="1335088"/>
            <a:ext cx="8001000" cy="4500562"/>
          </a:xfrm>
          <a:prstGeom prst="rect">
            <a:avLst/>
          </a:prstGeom>
          <a:noFill/>
          <a:ln w="12700">
            <a:solidFill>
              <a:prstClr val="black"/>
            </a:solidFill>
          </a:ln>
        </p:spPr>
        <p:txBody>
          <a:bodyPr vert="horz" lIns="151481" tIns="75740" rIns="151481" bIns="75740" rtlCol="0" anchor="ctr"/>
          <a:lstStyle/>
          <a:p>
            <a:pPr lvl="0"/>
            <a:endParaRPr lang="en-US" noProof="0"/>
          </a:p>
        </p:txBody>
      </p:sp>
      <p:sp>
        <p:nvSpPr>
          <p:cNvPr id="5" name="Notes Placeholder 4"/>
          <p:cNvSpPr>
            <a:spLocks noGrp="1"/>
          </p:cNvSpPr>
          <p:nvPr>
            <p:ph type="body" sz="quarter" idx="3"/>
          </p:nvPr>
        </p:nvSpPr>
        <p:spPr>
          <a:xfrm>
            <a:off x="1049844" y="6399780"/>
            <a:ext cx="8415915" cy="8400986"/>
          </a:xfrm>
          <a:prstGeom prst="rect">
            <a:avLst/>
          </a:prstGeom>
        </p:spPr>
        <p:txBody>
          <a:bodyPr vert="horz" lIns="151481" tIns="75740" rIns="151481" bIns="7574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15199473"/>
            <a:ext cx="4555043" cy="799971"/>
          </a:xfrm>
          <a:prstGeom prst="rect">
            <a:avLst/>
          </a:prstGeom>
        </p:spPr>
        <p:txBody>
          <a:bodyPr vert="horz" lIns="151481" tIns="75740" rIns="151481" bIns="75740" rtlCol="0" anchor="b"/>
          <a:lstStyle>
            <a:lvl1pPr algn="l" defTabSz="1469518" fontAlgn="auto">
              <a:spcBef>
                <a:spcPts val="0"/>
              </a:spcBef>
              <a:spcAft>
                <a:spcPts val="0"/>
              </a:spcAft>
              <a:defRPr sz="18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5955651" y="15199473"/>
            <a:ext cx="4557496" cy="799971"/>
          </a:xfrm>
          <a:prstGeom prst="rect">
            <a:avLst/>
          </a:prstGeom>
        </p:spPr>
        <p:txBody>
          <a:bodyPr vert="horz" wrap="square" lIns="151481" tIns="75740" rIns="151481" bIns="75740" numCol="1" anchor="b" anchorCtr="0" compatLnSpc="1">
            <a:prstTxWarp prst="textNoShape">
              <a:avLst/>
            </a:prstTxWarp>
          </a:bodyPr>
          <a:lstStyle>
            <a:lvl1pPr algn="r" defTabSz="1468059">
              <a:defRPr sz="1800">
                <a:latin typeface="Calibri" charset="0"/>
              </a:defRPr>
            </a:lvl1pPr>
          </a:lstStyle>
          <a:p>
            <a:pPr>
              <a:defRPr/>
            </a:pPr>
            <a:fld id="{48A5493C-CE6C-7047-AD3F-1FD8762C4D59}" type="slidenum">
              <a:rPr lang="en-US"/>
              <a:pPr>
                <a:defRPr/>
              </a:pPr>
              <a:t>‹#›</a:t>
            </a:fld>
            <a:endParaRPr lang="en-US"/>
          </a:p>
        </p:txBody>
      </p:sp>
    </p:spTree>
    <p:extLst>
      <p:ext uri="{BB962C8B-B14F-4D97-AF65-F5344CB8AC3E}">
        <p14:creationId xmlns="" xmlns:p14="http://schemas.microsoft.com/office/powerpoint/2010/main" val="3919298944"/>
      </p:ext>
    </p:extLst>
  </p:cSld>
  <p:clrMap bg1="lt1" tx1="dk1" bg2="lt2" tx2="dk2" accent1="accent1" accent2="accent2" accent3="accent3" accent4="accent4" accent5="accent5" accent6="accent6" hlink="hlink" folHlink="folHlink"/>
  <p:notesStyle>
    <a:lvl1pPr algn="l" defTabSz="1933575" rtl="0" eaLnBrk="0" fontAlgn="base" hangingPunct="0">
      <a:spcBef>
        <a:spcPct val="30000"/>
      </a:spcBef>
      <a:spcAft>
        <a:spcPct val="0"/>
      </a:spcAft>
      <a:defRPr sz="2100" kern="1200">
        <a:solidFill>
          <a:schemeClr val="tx1"/>
        </a:solidFill>
        <a:latin typeface="+mn-lt"/>
        <a:ea typeface="ＭＳ Ｐゴシック" charset="-128"/>
        <a:cs typeface="ＭＳ Ｐゴシック" charset="-128"/>
      </a:defRPr>
    </a:lvl1pPr>
    <a:lvl2pPr marL="404813" algn="l" defTabSz="1933575" rtl="0" eaLnBrk="0" fontAlgn="base" hangingPunct="0">
      <a:spcBef>
        <a:spcPct val="30000"/>
      </a:spcBef>
      <a:spcAft>
        <a:spcPct val="0"/>
      </a:spcAft>
      <a:defRPr sz="2100" kern="1200">
        <a:solidFill>
          <a:schemeClr val="tx1"/>
        </a:solidFill>
        <a:latin typeface="+mn-lt"/>
        <a:ea typeface="ＭＳ Ｐゴシック" charset="-128"/>
        <a:cs typeface="+mn-cs"/>
      </a:defRPr>
    </a:lvl2pPr>
    <a:lvl3pPr marL="814388" algn="l" defTabSz="1933575" rtl="0" eaLnBrk="0" fontAlgn="base" hangingPunct="0">
      <a:spcBef>
        <a:spcPct val="30000"/>
      </a:spcBef>
      <a:spcAft>
        <a:spcPct val="0"/>
      </a:spcAft>
      <a:defRPr sz="2100" kern="1200">
        <a:solidFill>
          <a:schemeClr val="tx1"/>
        </a:solidFill>
        <a:latin typeface="+mn-lt"/>
        <a:ea typeface="ＭＳ Ｐゴシック" charset="-128"/>
        <a:cs typeface="+mn-cs"/>
      </a:defRPr>
    </a:lvl3pPr>
    <a:lvl4pPr marL="1222375" algn="l" defTabSz="1933575" rtl="0" eaLnBrk="0" fontAlgn="base" hangingPunct="0">
      <a:spcBef>
        <a:spcPct val="30000"/>
      </a:spcBef>
      <a:spcAft>
        <a:spcPct val="0"/>
      </a:spcAft>
      <a:defRPr sz="2100" kern="1200">
        <a:solidFill>
          <a:schemeClr val="tx1"/>
        </a:solidFill>
        <a:latin typeface="+mn-lt"/>
        <a:ea typeface="ＭＳ Ｐゴシック" charset="-128"/>
        <a:cs typeface="+mn-cs"/>
      </a:defRPr>
    </a:lvl4pPr>
    <a:lvl5pPr marL="1631950" algn="l" defTabSz="1933575" rtl="0" eaLnBrk="0" fontAlgn="base" hangingPunct="0">
      <a:spcBef>
        <a:spcPct val="30000"/>
      </a:spcBef>
      <a:spcAft>
        <a:spcPct val="0"/>
      </a:spcAft>
      <a:defRPr sz="2100" kern="1200">
        <a:solidFill>
          <a:schemeClr val="tx1"/>
        </a:solidFill>
        <a:latin typeface="+mn-lt"/>
        <a:ea typeface="ＭＳ Ｐゴシック" charset="-128"/>
        <a:cs typeface="+mn-cs"/>
      </a:defRPr>
    </a:lvl5pPr>
    <a:lvl6pPr marL="4839516" algn="l" defTabSz="1935804" rtl="0" eaLnBrk="1" latinLnBrk="0" hangingPunct="1">
      <a:defRPr sz="2500" kern="1200">
        <a:solidFill>
          <a:schemeClr val="tx1"/>
        </a:solidFill>
        <a:latin typeface="+mn-lt"/>
        <a:ea typeface="+mn-ea"/>
        <a:cs typeface="+mn-cs"/>
      </a:defRPr>
    </a:lvl6pPr>
    <a:lvl7pPr marL="5807419" algn="l" defTabSz="1935804" rtl="0" eaLnBrk="1" latinLnBrk="0" hangingPunct="1">
      <a:defRPr sz="2500" kern="1200">
        <a:solidFill>
          <a:schemeClr val="tx1"/>
        </a:solidFill>
        <a:latin typeface="+mn-lt"/>
        <a:ea typeface="+mn-ea"/>
        <a:cs typeface="+mn-cs"/>
      </a:defRPr>
    </a:lvl7pPr>
    <a:lvl8pPr marL="6775324" algn="l" defTabSz="1935804" rtl="0" eaLnBrk="1" latinLnBrk="0" hangingPunct="1">
      <a:defRPr sz="2500" kern="1200">
        <a:solidFill>
          <a:schemeClr val="tx1"/>
        </a:solidFill>
        <a:latin typeface="+mn-lt"/>
        <a:ea typeface="+mn-ea"/>
        <a:cs typeface="+mn-cs"/>
      </a:defRPr>
    </a:lvl8pPr>
    <a:lvl9pPr marL="7743225" algn="l" defTabSz="1935804" rtl="0" eaLnBrk="1" latinLnBrk="0" hangingPunct="1">
      <a:defRPr sz="2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15364" name="Slide Number Placeholder 3"/>
          <p:cNvSpPr>
            <a:spLocks noGrp="1"/>
          </p:cNvSpPr>
          <p:nvPr>
            <p:ph type="sldNum" sz="quarter" idx="5"/>
          </p:nvPr>
        </p:nvSpPr>
        <p:spPr bwMode="auto">
          <a:noFill/>
          <a:ln>
            <a:miter lim="800000"/>
            <a:headEnd/>
            <a:tailEnd/>
          </a:ln>
        </p:spPr>
        <p:txBody>
          <a:bodyPr/>
          <a:lstStyle/>
          <a:p>
            <a:fld id="{A91BDAE9-8DD2-1D40-B030-1DEE280F06BE}"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7412" name="Slide Number Placeholder 3"/>
          <p:cNvSpPr>
            <a:spLocks noGrp="1"/>
          </p:cNvSpPr>
          <p:nvPr>
            <p:ph type="sldNum" sz="quarter" idx="5"/>
          </p:nvPr>
        </p:nvSpPr>
        <p:spPr bwMode="auto">
          <a:noFill/>
          <a:ln>
            <a:miter lim="800000"/>
            <a:headEnd/>
            <a:tailEnd/>
          </a:ln>
        </p:spPr>
        <p:txBody>
          <a:bodyPr/>
          <a:lstStyle/>
          <a:p>
            <a:fld id="{996A0007-1D06-FC43-9CD5-458CAC271F11}" type="slidenum">
              <a:rPr lang="en-US"/>
              <a:pPr/>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a:lstStyle/>
          <a:p>
            <a:fld id="{8700FBEE-8466-1044-B2F0-E7C351E61D99}" type="slidenum">
              <a:rPr lang="en-US"/>
              <a:pPr/>
              <a:t>78</a:t>
            </a:fld>
            <a:endParaRPr lang="en-US"/>
          </a:p>
        </p:txBody>
      </p:sp>
      <p:sp>
        <p:nvSpPr>
          <p:cNvPr id="604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60420" name="Slide Image Placeholder 7"/>
          <p:cNvSpPr>
            <a:spLocks noGrp="1" noRot="1" noChangeAspect="1" noTextEdit="1"/>
          </p:cNvSpPr>
          <p:nvPr>
            <p:ph type="sldImg"/>
          </p:nvPr>
        </p:nvSpPr>
        <p:spPr bwMode="auto">
          <a:xfrm>
            <a:off x="1255713" y="1335088"/>
            <a:ext cx="8004175" cy="4502150"/>
          </a:xfrm>
          <a:noFill/>
          <a:ln>
            <a:solidFill>
              <a:srgbClr val="000000"/>
            </a:solidFill>
            <a:miter lim="800000"/>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12838" y="5079785"/>
            <a:ext cx="22046006" cy="1992458"/>
          </a:xfrm>
        </p:spPr>
        <p:txBody>
          <a:bodyPr/>
          <a:lstStyle>
            <a:lvl1pPr>
              <a:defRPr sz="7100"/>
            </a:lvl1pPr>
          </a:lstStyle>
          <a:p>
            <a:r>
              <a:rPr lang="en-US" smtClean="0"/>
              <a:t>Click to edit Master title style</a:t>
            </a:r>
            <a:endParaRPr lang="en-US"/>
          </a:p>
        </p:txBody>
      </p:sp>
      <p:sp>
        <p:nvSpPr>
          <p:cNvPr id="3" name="Slide Number Placeholder 6"/>
          <p:cNvSpPr>
            <a:spLocks noGrp="1"/>
          </p:cNvSpPr>
          <p:nvPr>
            <p:ph type="sldNum" sz="quarter" idx="10"/>
          </p:nvPr>
        </p:nvSpPr>
        <p:spPr>
          <a:xfrm>
            <a:off x="21108988" y="12954000"/>
            <a:ext cx="3035300" cy="520700"/>
          </a:xfrm>
          <a:prstGeom prst="rect">
            <a:avLst/>
          </a:prstGeom>
        </p:spPr>
        <p:txBody>
          <a:bodyPr/>
          <a:lstStyle>
            <a:lvl1pPr>
              <a:defRPr/>
            </a:lvl1pPr>
          </a:lstStyle>
          <a:p>
            <a:pPr>
              <a:defRPr/>
            </a:pPr>
            <a:fld id="{AE558A41-3F7A-6346-AC4E-9B003B28507C}"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6"/>
          <p:cNvSpPr>
            <a:spLocks noGrp="1"/>
          </p:cNvSpPr>
          <p:nvPr>
            <p:ph type="sldNum" sz="quarter" idx="10"/>
          </p:nvPr>
        </p:nvSpPr>
        <p:spPr>
          <a:xfrm>
            <a:off x="21108988" y="12954000"/>
            <a:ext cx="3035300" cy="520700"/>
          </a:xfrm>
          <a:prstGeom prst="rect">
            <a:avLst/>
          </a:prstGeom>
        </p:spPr>
        <p:txBody>
          <a:bodyPr/>
          <a:lstStyle>
            <a:lvl1pPr>
              <a:defRPr/>
            </a:lvl1pPr>
          </a:lstStyle>
          <a:p>
            <a:pPr>
              <a:defRPr/>
            </a:pPr>
            <a:fld id="{04555F78-1310-1E4C-8988-20AB07E17166}"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Full Screen">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
            <a:ext cx="24387175" cy="12642554"/>
          </a:xfrm>
        </p:spPr>
        <p:txBody>
          <a:bodyPr/>
          <a:lstStyle/>
          <a:p>
            <a:pPr lvl="0"/>
            <a:r>
              <a:rPr lang="en-US" smtClean="0"/>
              <a:t>Click to edit Master text styles</a:t>
            </a:r>
          </a:p>
        </p:txBody>
      </p:sp>
      <p:sp>
        <p:nvSpPr>
          <p:cNvPr id="4" name="Slide Number Placeholder 6"/>
          <p:cNvSpPr>
            <a:spLocks noGrp="1"/>
          </p:cNvSpPr>
          <p:nvPr>
            <p:ph type="sldNum" sz="quarter" idx="10"/>
          </p:nvPr>
        </p:nvSpPr>
        <p:spPr>
          <a:xfrm>
            <a:off x="21108988" y="12954000"/>
            <a:ext cx="3035300" cy="520700"/>
          </a:xfrm>
          <a:prstGeom prst="rect">
            <a:avLst/>
          </a:prstGeom>
        </p:spPr>
        <p:txBody>
          <a:bodyPr/>
          <a:lstStyle>
            <a:lvl1pPr>
              <a:defRPr/>
            </a:lvl1pPr>
          </a:lstStyle>
          <a:p>
            <a:pPr>
              <a:defRPr/>
            </a:pPr>
            <a:fld id="{07CF3FCF-06D7-E741-AF4D-69867D9E46F1}"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1121810" y="3017520"/>
            <a:ext cx="10730357" cy="94183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11"/>
          </p:nvPr>
        </p:nvSpPr>
        <p:spPr>
          <a:xfrm>
            <a:off x="12315523" y="3048000"/>
            <a:ext cx="10852293" cy="9418320"/>
          </a:xfrm>
        </p:spPr>
        <p:txBody>
          <a:bodyPr/>
          <a:lstStyle/>
          <a:p>
            <a:pPr lvl="0"/>
            <a:r>
              <a:rPr lang="en-US" smtClean="0"/>
              <a:t>Click to edit Master text styles</a:t>
            </a:r>
          </a:p>
        </p:txBody>
      </p:sp>
      <p:sp>
        <p:nvSpPr>
          <p:cNvPr id="5" name="Slide Number Placeholder 6"/>
          <p:cNvSpPr>
            <a:spLocks noGrp="1"/>
          </p:cNvSpPr>
          <p:nvPr>
            <p:ph type="sldNum" sz="quarter" idx="12"/>
          </p:nvPr>
        </p:nvSpPr>
        <p:spPr>
          <a:xfrm>
            <a:off x="21108988" y="12954000"/>
            <a:ext cx="3035300" cy="520700"/>
          </a:xfrm>
          <a:prstGeom prst="rect">
            <a:avLst/>
          </a:prstGeom>
        </p:spPr>
        <p:txBody>
          <a:bodyPr/>
          <a:lstStyle>
            <a:lvl1pPr>
              <a:defRPr/>
            </a:lvl1pPr>
          </a:lstStyle>
          <a:p>
            <a:pPr>
              <a:defRPr/>
            </a:pPr>
            <a:fld id="{70E35A4B-3F1B-2741-BFD4-BE221D79227F}"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ext and Content">
    <p:spTree>
      <p:nvGrpSpPr>
        <p:cNvPr id="1" name=""/>
        <p:cNvGrpSpPr/>
        <p:nvPr/>
      </p:nvGrpSpPr>
      <p:grpSpPr>
        <a:xfrm>
          <a:off x="0" y="0"/>
          <a:ext cx="0" cy="0"/>
          <a:chOff x="0" y="0"/>
          <a:chExt cx="0" cy="0"/>
        </a:xfrm>
      </p:grpSpPr>
      <p:sp>
        <p:nvSpPr>
          <p:cNvPr id="5" name="Slide Number Placeholder 6"/>
          <p:cNvSpPr txBox="1">
            <a:spLocks/>
          </p:cNvSpPr>
          <p:nvPr userDrawn="1"/>
        </p:nvSpPr>
        <p:spPr>
          <a:xfrm>
            <a:off x="21108988" y="12954000"/>
            <a:ext cx="3035300" cy="520700"/>
          </a:xfrm>
          <a:prstGeom prst="rect">
            <a:avLst/>
          </a:prstGeom>
        </p:spPr>
        <p:txBody>
          <a:bodyPr anchor="ctr">
            <a:prstTxWarp prst="textNoShape">
              <a:avLst/>
            </a:prstTxWarp>
          </a:bodyPr>
          <a:lstStyle/>
          <a:p>
            <a:pPr algn="r">
              <a:defRPr/>
            </a:pPr>
            <a:fld id="{0EE8F7FE-AB04-4548-9244-4414982C3C6C}" type="slidenum">
              <a:rPr lang="en-US" sz="1400">
                <a:solidFill>
                  <a:srgbClr val="FFFFFF"/>
                </a:solidFill>
              </a:rPr>
              <a:pPr algn="r">
                <a:defRPr/>
              </a:pPr>
              <a:t>‹#›</a:t>
            </a:fld>
            <a:endParaRPr lang="en-US" sz="140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0"/>
          </p:nvPr>
        </p:nvSpPr>
        <p:spPr>
          <a:xfrm>
            <a:off x="1131165" y="3020823"/>
            <a:ext cx="10848901" cy="942239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12336411" y="3020823"/>
            <a:ext cx="10854614" cy="94266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4"/>
          <p:cNvSpPr>
            <a:spLocks noGrp="1"/>
          </p:cNvSpPr>
          <p:nvPr>
            <p:ph type="sldNum" sz="quarter" idx="12"/>
          </p:nvPr>
        </p:nvSpPr>
        <p:spPr>
          <a:xfrm>
            <a:off x="11622088" y="12803188"/>
            <a:ext cx="976312" cy="731837"/>
          </a:xfrm>
          <a:prstGeom prst="rect">
            <a:avLst/>
          </a:prstGeom>
        </p:spPr>
        <p:txBody>
          <a:bodyPr lIns="153025" tIns="76512" rIns="153025" bIns="76512" anchor="t"/>
          <a:lstStyle>
            <a:lvl1pPr>
              <a:defRPr sz="2000"/>
            </a:lvl1pPr>
          </a:lstStyle>
          <a:p>
            <a:pPr>
              <a:defRPr/>
            </a:pPr>
            <a:fld id="{4065DCCD-C0A2-F64A-8323-A3E8330EEAE4}"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12838" y="5077555"/>
            <a:ext cx="22046006" cy="1992458"/>
          </a:xfrm>
        </p:spPr>
        <p:txBody>
          <a:bodyPr/>
          <a:lstStyle/>
          <a:p>
            <a:r>
              <a:rPr lang="en-US" smtClean="0"/>
              <a:t>Click to edit Master title style</a:t>
            </a:r>
            <a:endParaRPr lang="en-US"/>
          </a:p>
        </p:txBody>
      </p:sp>
      <p:sp>
        <p:nvSpPr>
          <p:cNvPr id="3" name="Slide Number Placeholder 6"/>
          <p:cNvSpPr>
            <a:spLocks noGrp="1"/>
          </p:cNvSpPr>
          <p:nvPr>
            <p:ph type="sldNum" sz="quarter" idx="10"/>
          </p:nvPr>
        </p:nvSpPr>
        <p:spPr>
          <a:xfrm>
            <a:off x="21108988" y="12954000"/>
            <a:ext cx="3035300" cy="520700"/>
          </a:xfrm>
          <a:prstGeom prst="rect">
            <a:avLst/>
          </a:prstGeom>
        </p:spPr>
        <p:txBody>
          <a:bodyPr/>
          <a:lstStyle>
            <a:lvl1pPr>
              <a:defRPr/>
            </a:lvl1pPr>
          </a:lstStyle>
          <a:p>
            <a:pPr>
              <a:defRPr/>
            </a:pPr>
            <a:fld id="{72ECF0DA-098F-624F-AD48-99A40E689147}"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6"/>
          <p:cNvSpPr>
            <a:spLocks noGrp="1"/>
          </p:cNvSpPr>
          <p:nvPr>
            <p:ph type="sldNum" sz="quarter" idx="10"/>
          </p:nvPr>
        </p:nvSpPr>
        <p:spPr>
          <a:xfrm>
            <a:off x="21108988" y="12954000"/>
            <a:ext cx="3035300" cy="520700"/>
          </a:xfrm>
          <a:prstGeom prst="rect">
            <a:avLst/>
          </a:prstGeom>
        </p:spPr>
        <p:txBody>
          <a:bodyPr/>
          <a:lstStyle>
            <a:lvl1pPr>
              <a:defRPr/>
            </a:lvl1pPr>
          </a:lstStyle>
          <a:p>
            <a:pPr>
              <a:defRPr/>
            </a:pPr>
            <a:fld id="{A9CEE22F-1365-7C45-8483-4ADCD0F57962}"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Full Screen">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
            <a:ext cx="24387175" cy="12642554"/>
          </a:xfrm>
        </p:spPr>
        <p:txBody>
          <a:bodyPr/>
          <a:lstStyle/>
          <a:p>
            <a:pPr lvl="0"/>
            <a:r>
              <a:rPr lang="en-US" smtClean="0"/>
              <a:t>Click to edit Master text styles</a:t>
            </a:r>
          </a:p>
        </p:txBody>
      </p:sp>
      <p:sp>
        <p:nvSpPr>
          <p:cNvPr id="4" name="Slide Number Placeholder 6"/>
          <p:cNvSpPr>
            <a:spLocks noGrp="1"/>
          </p:cNvSpPr>
          <p:nvPr>
            <p:ph type="sldNum" sz="quarter" idx="10"/>
          </p:nvPr>
        </p:nvSpPr>
        <p:spPr>
          <a:xfrm>
            <a:off x="21108988" y="12954000"/>
            <a:ext cx="3035300" cy="520700"/>
          </a:xfrm>
          <a:prstGeom prst="rect">
            <a:avLst/>
          </a:prstGeom>
        </p:spPr>
        <p:txBody>
          <a:bodyPr/>
          <a:lstStyle>
            <a:lvl1pPr>
              <a:defRPr/>
            </a:lvl1pPr>
          </a:lstStyle>
          <a:p>
            <a:pPr>
              <a:defRPr/>
            </a:pPr>
            <a:fld id="{35905A8A-E148-5047-84D8-8860B670DD24}"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1121810" y="3017520"/>
            <a:ext cx="10730357" cy="94183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11"/>
          </p:nvPr>
        </p:nvSpPr>
        <p:spPr>
          <a:xfrm>
            <a:off x="12315523" y="3048000"/>
            <a:ext cx="10852293" cy="9418320"/>
          </a:xfrm>
        </p:spPr>
        <p:txBody>
          <a:bodyPr/>
          <a:lstStyle/>
          <a:p>
            <a:pPr lvl="0"/>
            <a:r>
              <a:rPr lang="en-US" smtClean="0"/>
              <a:t>Click to edit Master text styles</a:t>
            </a:r>
          </a:p>
        </p:txBody>
      </p:sp>
      <p:sp>
        <p:nvSpPr>
          <p:cNvPr id="5" name="Slide Number Placeholder 6"/>
          <p:cNvSpPr>
            <a:spLocks noGrp="1"/>
          </p:cNvSpPr>
          <p:nvPr>
            <p:ph type="sldNum" sz="quarter" idx="12"/>
          </p:nvPr>
        </p:nvSpPr>
        <p:spPr>
          <a:xfrm>
            <a:off x="21108988" y="12954000"/>
            <a:ext cx="3035300" cy="520700"/>
          </a:xfrm>
          <a:prstGeom prst="rect">
            <a:avLst/>
          </a:prstGeom>
        </p:spPr>
        <p:txBody>
          <a:bodyPr/>
          <a:lstStyle>
            <a:lvl1pPr>
              <a:defRPr/>
            </a:lvl1pPr>
          </a:lstStyle>
          <a:p>
            <a:pPr>
              <a:defRPr/>
            </a:pPr>
            <a:fld id="{27620437-3135-3344-A875-A9C2FE5FF317}"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cstate="print"/>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144587" y="0"/>
            <a:ext cx="22045612" cy="1992312"/>
          </a:xfrm>
          <a:prstGeom prst="rect">
            <a:avLst/>
          </a:prstGeom>
          <a:noFill/>
          <a:ln w="12700">
            <a:noFill/>
            <a:miter lim="800000"/>
            <a:headEnd/>
            <a:tailEnd/>
          </a:ln>
        </p:spPr>
        <p:txBody>
          <a:bodyPr vert="horz" wrap="square" lIns="0" tIns="0" rIns="0" bIns="0" numCol="1" anchor="ctr" anchorCtr="0" compatLnSpc="1">
            <a:prstTxWarp prst="textNoShape">
              <a:avLst/>
            </a:prstTxWarp>
          </a:bodyPr>
          <a:lstStyle/>
          <a:p>
            <a:pPr lvl="0"/>
            <a:r>
              <a:rPr lang="en-US" smtClean="0">
                <a:sym typeface="Arial" charset="0"/>
              </a:rPr>
              <a:t>Click to edit Master title style</a:t>
            </a:r>
            <a:endParaRPr lang="en-US">
              <a:sym typeface="Arial" charset="0"/>
            </a:endParaRPr>
          </a:p>
        </p:txBody>
      </p:sp>
      <p:sp>
        <p:nvSpPr>
          <p:cNvPr id="1027" name="Rectangle 2"/>
          <p:cNvSpPr>
            <a:spLocks noGrp="1" noChangeArrowheads="1"/>
          </p:cNvSpPr>
          <p:nvPr>
            <p:ph type="body" idx="1"/>
          </p:nvPr>
        </p:nvSpPr>
        <p:spPr bwMode="auto">
          <a:xfrm>
            <a:off x="1112838" y="3017838"/>
            <a:ext cx="22045612" cy="9418637"/>
          </a:xfrm>
          <a:prstGeom prst="rect">
            <a:avLst/>
          </a:prstGeom>
          <a:noFill/>
          <a:ln w="12700">
            <a:noFill/>
            <a:miter lim="800000"/>
            <a:headEnd/>
            <a:tailEnd/>
          </a:ln>
        </p:spPr>
        <p:txBody>
          <a:bodyPr vert="horz" wrap="square" lIns="0" tIns="0" rIns="0" bIns="0" numCol="1" anchor="t" anchorCtr="0" compatLnSpc="1">
            <a:prstTxWarp prst="textNoShape">
              <a:avLst/>
            </a:prstTxWarp>
          </a:bodyPr>
          <a:lstStyle/>
          <a:p>
            <a:pPr lvl="0"/>
            <a:r>
              <a:rPr lang="en-US" smtClean="0">
                <a:sym typeface="Arial" charset="0"/>
              </a:rPr>
              <a:t>Click to edit Master text styles</a:t>
            </a:r>
          </a:p>
          <a:p>
            <a:pPr lvl="1"/>
            <a:r>
              <a:rPr lang="en-US" smtClean="0">
                <a:sym typeface="Arial" charset="0"/>
              </a:rPr>
              <a:t>Second level</a:t>
            </a:r>
          </a:p>
          <a:p>
            <a:pPr lvl="2"/>
            <a:r>
              <a:rPr lang="en-US" smtClean="0">
                <a:sym typeface="Arial" charset="0"/>
              </a:rPr>
              <a:t>Third level</a:t>
            </a:r>
          </a:p>
          <a:p>
            <a:pPr lvl="3"/>
            <a:r>
              <a:rPr lang="en-US" smtClean="0">
                <a:sym typeface="Arial" charset="0"/>
              </a:rPr>
              <a:t>Fourth level</a:t>
            </a:r>
          </a:p>
          <a:p>
            <a:pPr lvl="4"/>
            <a:r>
              <a:rPr lang="en-US" smtClean="0">
                <a:sym typeface="Arial" charset="0"/>
              </a:rPr>
              <a:t>Fifth level</a:t>
            </a:r>
            <a:endParaRPr lang="en-US">
              <a:sym typeface="Arial" charset="0"/>
            </a:endParaRPr>
          </a:p>
        </p:txBody>
      </p:sp>
      <p:sp>
        <p:nvSpPr>
          <p:cNvPr id="11" name="Rectangle 10"/>
          <p:cNvSpPr/>
          <p:nvPr/>
        </p:nvSpPr>
        <p:spPr bwMode="auto">
          <a:xfrm>
            <a:off x="0" y="12725400"/>
            <a:ext cx="24387175" cy="990600"/>
          </a:xfrm>
          <a:prstGeom prst="rect">
            <a:avLst/>
          </a:prstGeom>
          <a:solidFill>
            <a:srgbClr val="000000"/>
          </a:solidFill>
          <a:ln w="25400" cap="flat" cmpd="sng" algn="ctr">
            <a:solidFill>
              <a:srgbClr val="000000"/>
            </a:solidFill>
            <a:prstDash val="solid"/>
            <a:round/>
            <a:headEnd type="none" w="med" len="med"/>
            <a:tailEnd type="none" w="med" len="med"/>
          </a:ln>
          <a:effectLst/>
        </p:spPr>
        <p:txBody>
          <a:bodyPr>
            <a:prstTxWarp prst="textNoShape">
              <a:avLst/>
            </a:prstTxWarp>
          </a:bodyPr>
          <a:lstStyle/>
          <a:p>
            <a:pPr algn="ctr" defTabSz="914400">
              <a:defRPr/>
            </a:pPr>
            <a:endParaRPr lang="en-US" sz="3200" baseline="-25000">
              <a:solidFill>
                <a:srgbClr val="000000"/>
              </a:solidFill>
              <a:latin typeface="Gill Sans" charset="0"/>
              <a:sym typeface="Gill Sans" charset="0"/>
            </a:endParaRPr>
          </a:p>
        </p:txBody>
      </p:sp>
      <p:pic>
        <p:nvPicPr>
          <p:cNvPr id="7" name="Picture 6"/>
          <p:cNvPicPr>
            <a:picLocks noChangeAspect="1"/>
          </p:cNvPicPr>
          <p:nvPr userDrawn="1"/>
        </p:nvPicPr>
        <p:blipFill>
          <a:blip r:embed="rId8" cstate="print">
            <a:extLst>
              <a:ext uri="{28A0092B-C50C-407E-A947-70E740481C1C}">
                <a14:useLocalDpi xmlns="" xmlns:a14="http://schemas.microsoft.com/office/drawing/2010/main" val="0"/>
              </a:ext>
            </a:extLst>
          </a:blip>
          <a:stretch>
            <a:fillRect/>
          </a:stretch>
        </p:blipFill>
        <p:spPr>
          <a:xfrm>
            <a:off x="173038" y="12893739"/>
            <a:ext cx="3796977" cy="649224"/>
          </a:xfrm>
          <a:prstGeom prst="rect">
            <a:avLst/>
          </a:prstGeom>
          <a:noFill/>
          <a:ln>
            <a:noFill/>
          </a:ln>
        </p:spPr>
      </p:pic>
      <p:sp>
        <p:nvSpPr>
          <p:cNvPr id="8" name="Text Box 76"/>
          <p:cNvSpPr txBox="1">
            <a:spLocks noChangeArrowheads="1"/>
          </p:cNvSpPr>
          <p:nvPr userDrawn="1"/>
        </p:nvSpPr>
        <p:spPr bwMode="white">
          <a:xfrm>
            <a:off x="20270787" y="13173075"/>
            <a:ext cx="2898774" cy="200025"/>
          </a:xfrm>
          <a:prstGeom prst="rect">
            <a:avLst/>
          </a:prstGeom>
          <a:noFill/>
          <a:ln w="9525">
            <a:noFill/>
            <a:miter lim="800000"/>
            <a:headEnd/>
            <a:tailEnd/>
          </a:ln>
          <a:effectLst/>
        </p:spPr>
        <p:txBody>
          <a:bodyPr lIns="0" tIns="0" rIns="0" bIns="0" anchor="ctr"/>
          <a:lstStyle/>
          <a:p>
            <a:pPr algn="r" defTabSz="1300091" eaLnBrk="0" hangingPunct="0">
              <a:defRPr/>
            </a:pPr>
            <a:r>
              <a:rPr lang="en-US" sz="1200" baseline="0" dirty="0">
                <a:solidFill>
                  <a:srgbClr val="969696"/>
                </a:solidFill>
              </a:rPr>
              <a:t>© </a:t>
            </a:r>
            <a:r>
              <a:rPr lang="en-US" sz="1200" baseline="0" dirty="0" smtClean="0">
                <a:solidFill>
                  <a:srgbClr val="969696"/>
                </a:solidFill>
              </a:rPr>
              <a:t>2011 </a:t>
            </a:r>
            <a:r>
              <a:rPr lang="en-US" sz="1200" baseline="0" dirty="0">
                <a:solidFill>
                  <a:srgbClr val="969696"/>
                </a:solidFill>
              </a:rPr>
              <a:t>Autodesk </a:t>
            </a:r>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8" r:id="rId5"/>
  </p:sldLayoutIdLst>
  <p:transition/>
  <p:timing>
    <p:tnLst>
      <p:par>
        <p:cTn id="1" dur="indefinite" restart="never" nodeType="tmRoot"/>
      </p:par>
    </p:tnLst>
  </p:timing>
  <p:hf sldNum="0" hdr="0" dt="0"/>
  <p:txStyles>
    <p:titleStyle>
      <a:lvl1pPr algn="l" rtl="0" eaLnBrk="1" fontAlgn="base" hangingPunct="1">
        <a:spcBef>
          <a:spcPct val="0"/>
        </a:spcBef>
        <a:spcAft>
          <a:spcPct val="0"/>
        </a:spcAft>
        <a:defRPr sz="6000" b="1">
          <a:solidFill>
            <a:srgbClr val="FFFFFF"/>
          </a:solidFill>
          <a:latin typeface="+mj-lt"/>
          <a:ea typeface="ＭＳ Ｐゴシック" charset="-128"/>
          <a:cs typeface="ＭＳ Ｐゴシック" charset="-128"/>
          <a:sym typeface="Arial" charset="0"/>
        </a:defRPr>
      </a:lvl1pPr>
      <a:lvl2pPr algn="l" rtl="0" eaLnBrk="1" fontAlgn="base" hangingPunct="1">
        <a:spcBef>
          <a:spcPct val="0"/>
        </a:spcBef>
        <a:spcAft>
          <a:spcPct val="0"/>
        </a:spcAft>
        <a:defRPr sz="6000" b="1">
          <a:solidFill>
            <a:srgbClr val="FFFFFF"/>
          </a:solidFill>
          <a:latin typeface="Arial" charset="0"/>
          <a:ea typeface="ＭＳ Ｐゴシック" charset="-128"/>
          <a:cs typeface="ＭＳ Ｐゴシック" charset="-128"/>
          <a:sym typeface="Arial" charset="0"/>
        </a:defRPr>
      </a:lvl2pPr>
      <a:lvl3pPr algn="l" rtl="0" eaLnBrk="1" fontAlgn="base" hangingPunct="1">
        <a:spcBef>
          <a:spcPct val="0"/>
        </a:spcBef>
        <a:spcAft>
          <a:spcPct val="0"/>
        </a:spcAft>
        <a:defRPr sz="6000" b="1">
          <a:solidFill>
            <a:srgbClr val="FFFFFF"/>
          </a:solidFill>
          <a:latin typeface="Arial" charset="0"/>
          <a:ea typeface="ＭＳ Ｐゴシック" charset="-128"/>
          <a:cs typeface="ＭＳ Ｐゴシック" charset="-128"/>
          <a:sym typeface="Arial" charset="0"/>
        </a:defRPr>
      </a:lvl3pPr>
      <a:lvl4pPr algn="l" rtl="0" eaLnBrk="1" fontAlgn="base" hangingPunct="1">
        <a:spcBef>
          <a:spcPct val="0"/>
        </a:spcBef>
        <a:spcAft>
          <a:spcPct val="0"/>
        </a:spcAft>
        <a:defRPr sz="6000" b="1">
          <a:solidFill>
            <a:srgbClr val="FFFFFF"/>
          </a:solidFill>
          <a:latin typeface="Arial" charset="0"/>
          <a:ea typeface="ＭＳ Ｐゴシック" charset="-128"/>
          <a:cs typeface="ＭＳ Ｐゴシック" charset="-128"/>
          <a:sym typeface="Arial" charset="0"/>
        </a:defRPr>
      </a:lvl4pPr>
      <a:lvl5pPr algn="l" rtl="0" eaLnBrk="1" fontAlgn="base" hangingPunct="1">
        <a:spcBef>
          <a:spcPct val="0"/>
        </a:spcBef>
        <a:spcAft>
          <a:spcPct val="0"/>
        </a:spcAft>
        <a:defRPr sz="6000" b="1">
          <a:solidFill>
            <a:srgbClr val="FFFFFF"/>
          </a:solidFill>
          <a:latin typeface="Arial" charset="0"/>
          <a:ea typeface="ＭＳ Ｐゴシック" charset="-128"/>
          <a:cs typeface="ＭＳ Ｐゴシック" charset="-128"/>
          <a:sym typeface="Arial" charset="0"/>
        </a:defRPr>
      </a:lvl5pPr>
      <a:lvl6pPr marL="680640" algn="l" rtl="0" eaLnBrk="1" fontAlgn="base" hangingPunct="1">
        <a:spcBef>
          <a:spcPct val="0"/>
        </a:spcBef>
        <a:spcAft>
          <a:spcPct val="0"/>
        </a:spcAft>
        <a:defRPr sz="6000" b="1">
          <a:solidFill>
            <a:srgbClr val="FFFFFF"/>
          </a:solidFill>
          <a:latin typeface="Arial" charset="0"/>
          <a:ea typeface="ヒラギノ角ゴ Pro W6" charset="0"/>
          <a:cs typeface="ヒラギノ角ゴ Pro W6" charset="0"/>
          <a:sym typeface="Arial" charset="0"/>
        </a:defRPr>
      </a:lvl6pPr>
      <a:lvl7pPr marL="1361279" algn="l" rtl="0" eaLnBrk="1" fontAlgn="base" hangingPunct="1">
        <a:spcBef>
          <a:spcPct val="0"/>
        </a:spcBef>
        <a:spcAft>
          <a:spcPct val="0"/>
        </a:spcAft>
        <a:defRPr sz="6000" b="1">
          <a:solidFill>
            <a:srgbClr val="FFFFFF"/>
          </a:solidFill>
          <a:latin typeface="Arial" charset="0"/>
          <a:ea typeface="ヒラギノ角ゴ Pro W6" charset="0"/>
          <a:cs typeface="ヒラギノ角ゴ Pro W6" charset="0"/>
          <a:sym typeface="Arial" charset="0"/>
        </a:defRPr>
      </a:lvl7pPr>
      <a:lvl8pPr marL="2041916" algn="l" rtl="0" eaLnBrk="1" fontAlgn="base" hangingPunct="1">
        <a:spcBef>
          <a:spcPct val="0"/>
        </a:spcBef>
        <a:spcAft>
          <a:spcPct val="0"/>
        </a:spcAft>
        <a:defRPr sz="6000" b="1">
          <a:solidFill>
            <a:srgbClr val="FFFFFF"/>
          </a:solidFill>
          <a:latin typeface="Arial" charset="0"/>
          <a:ea typeface="ヒラギノ角ゴ Pro W6" charset="0"/>
          <a:cs typeface="ヒラギノ角ゴ Pro W6" charset="0"/>
          <a:sym typeface="Arial" charset="0"/>
        </a:defRPr>
      </a:lvl8pPr>
      <a:lvl9pPr marL="2722556" algn="l" rtl="0" eaLnBrk="1" fontAlgn="base" hangingPunct="1">
        <a:spcBef>
          <a:spcPct val="0"/>
        </a:spcBef>
        <a:spcAft>
          <a:spcPct val="0"/>
        </a:spcAft>
        <a:defRPr sz="6000" b="1">
          <a:solidFill>
            <a:srgbClr val="FFFFFF"/>
          </a:solidFill>
          <a:latin typeface="Arial" charset="0"/>
          <a:ea typeface="ヒラギノ角ゴ Pro W6" charset="0"/>
          <a:cs typeface="ヒラギノ角ゴ Pro W6" charset="0"/>
          <a:sym typeface="Arial" charset="0"/>
        </a:defRPr>
      </a:lvl9pPr>
    </p:titleStyle>
    <p:bodyStyle>
      <a:lvl1pPr marL="422275" indent="-422275" algn="l" rtl="0" eaLnBrk="1" fontAlgn="base" hangingPunct="1">
        <a:spcBef>
          <a:spcPts val="738"/>
        </a:spcBef>
        <a:spcAft>
          <a:spcPct val="0"/>
        </a:spcAft>
        <a:buClr>
          <a:srgbClr val="FFFFFF"/>
        </a:buClr>
        <a:buSzPct val="80000"/>
        <a:buFont typeface="Wingdings" charset="2"/>
        <a:buChar char="§"/>
        <a:defRPr sz="4800">
          <a:solidFill>
            <a:srgbClr val="FFFFFF"/>
          </a:solidFill>
          <a:latin typeface="+mn-lt"/>
          <a:ea typeface="ＭＳ Ｐゴシック" charset="-128"/>
          <a:cs typeface="ＭＳ Ｐゴシック" charset="-128"/>
          <a:sym typeface="Arial" charset="0"/>
        </a:defRPr>
      </a:lvl1pPr>
      <a:lvl2pPr marL="844550" indent="-422275" algn="l" rtl="0" eaLnBrk="1" fontAlgn="base" hangingPunct="1">
        <a:spcBef>
          <a:spcPts val="738"/>
        </a:spcBef>
        <a:spcAft>
          <a:spcPct val="0"/>
        </a:spcAft>
        <a:buClr>
          <a:srgbClr val="FFFFFF"/>
        </a:buClr>
        <a:buSzPct val="80000"/>
        <a:buFont typeface="Wingdings" charset="2"/>
        <a:buChar char="§"/>
        <a:defRPr sz="4200">
          <a:solidFill>
            <a:srgbClr val="FFFFFF"/>
          </a:solidFill>
          <a:latin typeface="+mn-lt"/>
          <a:ea typeface="ＭＳ Ｐゴシック" charset="-128"/>
          <a:cs typeface="+mn-cs"/>
          <a:sym typeface="Arial" charset="0"/>
        </a:defRPr>
      </a:lvl2pPr>
      <a:lvl3pPr marL="1352550" indent="-379413" algn="l" rtl="0" eaLnBrk="1" fontAlgn="base" hangingPunct="1">
        <a:spcBef>
          <a:spcPts val="600"/>
        </a:spcBef>
        <a:spcAft>
          <a:spcPct val="0"/>
        </a:spcAft>
        <a:buClr>
          <a:srgbClr val="FFFFFF"/>
        </a:buClr>
        <a:buSzPct val="80000"/>
        <a:buFont typeface="Wingdings" charset="2"/>
        <a:buChar char="§"/>
        <a:defRPr sz="3600">
          <a:solidFill>
            <a:srgbClr val="FFFFFF"/>
          </a:solidFill>
          <a:latin typeface="+mn-lt"/>
          <a:ea typeface="ＭＳ Ｐゴシック" charset="-128"/>
          <a:cs typeface="+mn-cs"/>
          <a:sym typeface="Arial" charset="0"/>
        </a:defRPr>
      </a:lvl3pPr>
      <a:lvl4pPr marL="2116138" indent="-339725" algn="l" rtl="0" eaLnBrk="1" fontAlgn="base" hangingPunct="1">
        <a:spcBef>
          <a:spcPts val="450"/>
        </a:spcBef>
        <a:spcAft>
          <a:spcPct val="0"/>
        </a:spcAft>
        <a:buClr>
          <a:srgbClr val="FFFFFF"/>
        </a:buClr>
        <a:buSzPct val="80000"/>
        <a:buFont typeface="Wingdings" charset="2"/>
        <a:buChar char="§"/>
        <a:defRPr sz="3100">
          <a:solidFill>
            <a:srgbClr val="FFFFFF"/>
          </a:solidFill>
          <a:latin typeface="+mn-lt"/>
          <a:ea typeface="ＭＳ Ｐゴシック" charset="-128"/>
          <a:cs typeface="+mn-cs"/>
          <a:sym typeface="Arial" charset="0"/>
        </a:defRPr>
      </a:lvl4pPr>
      <a:lvl5pPr marL="2794000" indent="-306388" algn="l" rtl="0" eaLnBrk="1" fontAlgn="base" hangingPunct="1">
        <a:spcBef>
          <a:spcPts val="450"/>
        </a:spcBef>
        <a:spcAft>
          <a:spcPct val="0"/>
        </a:spcAft>
        <a:buClr>
          <a:srgbClr val="FFFFFF"/>
        </a:buClr>
        <a:buSzPct val="80000"/>
        <a:buFont typeface="Wingdings" charset="2"/>
        <a:buChar char="§"/>
        <a:defRPr sz="3000">
          <a:solidFill>
            <a:srgbClr val="FFFFFF"/>
          </a:solidFill>
          <a:latin typeface="+mn-lt"/>
          <a:ea typeface="ＭＳ Ｐゴシック" charset="-128"/>
          <a:cs typeface="+mn-cs"/>
          <a:sym typeface="Arial" charset="0"/>
        </a:defRPr>
      </a:lvl5pPr>
      <a:lvl6pPr marL="3476459" indent="-307234" algn="l" rtl="0" eaLnBrk="1" fontAlgn="base" hangingPunct="1">
        <a:spcBef>
          <a:spcPts val="446"/>
        </a:spcBef>
        <a:spcAft>
          <a:spcPct val="0"/>
        </a:spcAft>
        <a:buClr>
          <a:srgbClr val="FFFFFF"/>
        </a:buClr>
        <a:buSzPct val="80000"/>
        <a:buFont typeface="Lucida Grande" charset="0"/>
        <a:buChar char="§"/>
        <a:defRPr sz="3000">
          <a:solidFill>
            <a:srgbClr val="FFFFFF"/>
          </a:solidFill>
          <a:latin typeface="+mn-lt"/>
          <a:ea typeface="+mn-ea"/>
          <a:cs typeface="+mn-cs"/>
          <a:sym typeface="Arial" charset="0"/>
        </a:defRPr>
      </a:lvl6pPr>
      <a:lvl7pPr marL="4157098" indent="-307234" algn="l" rtl="0" eaLnBrk="1" fontAlgn="base" hangingPunct="1">
        <a:spcBef>
          <a:spcPts val="446"/>
        </a:spcBef>
        <a:spcAft>
          <a:spcPct val="0"/>
        </a:spcAft>
        <a:buClr>
          <a:srgbClr val="FFFFFF"/>
        </a:buClr>
        <a:buSzPct val="80000"/>
        <a:buFont typeface="Lucida Grande" charset="0"/>
        <a:buChar char="§"/>
        <a:defRPr sz="3000">
          <a:solidFill>
            <a:srgbClr val="FFFFFF"/>
          </a:solidFill>
          <a:latin typeface="+mn-lt"/>
          <a:ea typeface="+mn-ea"/>
          <a:cs typeface="+mn-cs"/>
          <a:sym typeface="Arial" charset="0"/>
        </a:defRPr>
      </a:lvl7pPr>
      <a:lvl8pPr marL="4837738" indent="-307234" algn="l" rtl="0" eaLnBrk="1" fontAlgn="base" hangingPunct="1">
        <a:spcBef>
          <a:spcPts val="446"/>
        </a:spcBef>
        <a:spcAft>
          <a:spcPct val="0"/>
        </a:spcAft>
        <a:buClr>
          <a:srgbClr val="FFFFFF"/>
        </a:buClr>
        <a:buSzPct val="80000"/>
        <a:buFont typeface="Lucida Grande" charset="0"/>
        <a:buChar char="§"/>
        <a:defRPr sz="3000">
          <a:solidFill>
            <a:srgbClr val="FFFFFF"/>
          </a:solidFill>
          <a:latin typeface="+mn-lt"/>
          <a:ea typeface="+mn-ea"/>
          <a:cs typeface="+mn-cs"/>
          <a:sym typeface="Arial" charset="0"/>
        </a:defRPr>
      </a:lvl8pPr>
      <a:lvl9pPr marL="5518375" indent="-307234" algn="l" rtl="0" eaLnBrk="1" fontAlgn="base" hangingPunct="1">
        <a:spcBef>
          <a:spcPts val="446"/>
        </a:spcBef>
        <a:spcAft>
          <a:spcPct val="0"/>
        </a:spcAft>
        <a:buClr>
          <a:srgbClr val="FFFFFF"/>
        </a:buClr>
        <a:buSzPct val="80000"/>
        <a:buFont typeface="Lucida Grande" charset="0"/>
        <a:buChar char="§"/>
        <a:defRPr sz="3000">
          <a:solidFill>
            <a:srgbClr val="FFFFFF"/>
          </a:solidFill>
          <a:latin typeface="+mn-lt"/>
          <a:ea typeface="+mn-ea"/>
          <a:cs typeface="+mn-cs"/>
          <a:sym typeface="Arial" charset="0"/>
        </a:defRPr>
      </a:lvl9pPr>
    </p:bodyStyle>
    <p:otherStyle>
      <a:defPPr>
        <a:defRPr lang="en-US"/>
      </a:defPPr>
      <a:lvl1pPr marL="0" algn="l" defTabSz="1361279" rtl="0" eaLnBrk="1" latinLnBrk="0" hangingPunct="1">
        <a:defRPr sz="2700" kern="1200">
          <a:solidFill>
            <a:schemeClr val="tx1"/>
          </a:solidFill>
          <a:latin typeface="+mn-lt"/>
          <a:ea typeface="+mn-ea"/>
          <a:cs typeface="+mn-cs"/>
        </a:defRPr>
      </a:lvl1pPr>
      <a:lvl2pPr marL="680640" algn="l" defTabSz="1361279" rtl="0" eaLnBrk="1" latinLnBrk="0" hangingPunct="1">
        <a:defRPr sz="2700" kern="1200">
          <a:solidFill>
            <a:schemeClr val="tx1"/>
          </a:solidFill>
          <a:latin typeface="+mn-lt"/>
          <a:ea typeface="+mn-ea"/>
          <a:cs typeface="+mn-cs"/>
        </a:defRPr>
      </a:lvl2pPr>
      <a:lvl3pPr marL="1361279" algn="l" defTabSz="1361279" rtl="0" eaLnBrk="1" latinLnBrk="0" hangingPunct="1">
        <a:defRPr sz="2700" kern="1200">
          <a:solidFill>
            <a:schemeClr val="tx1"/>
          </a:solidFill>
          <a:latin typeface="+mn-lt"/>
          <a:ea typeface="+mn-ea"/>
          <a:cs typeface="+mn-cs"/>
        </a:defRPr>
      </a:lvl3pPr>
      <a:lvl4pPr marL="2041916" algn="l" defTabSz="1361279" rtl="0" eaLnBrk="1" latinLnBrk="0" hangingPunct="1">
        <a:defRPr sz="2700" kern="1200">
          <a:solidFill>
            <a:schemeClr val="tx1"/>
          </a:solidFill>
          <a:latin typeface="+mn-lt"/>
          <a:ea typeface="+mn-ea"/>
          <a:cs typeface="+mn-cs"/>
        </a:defRPr>
      </a:lvl4pPr>
      <a:lvl5pPr marL="2722556" algn="l" defTabSz="1361279" rtl="0" eaLnBrk="1" latinLnBrk="0" hangingPunct="1">
        <a:defRPr sz="2700" kern="1200">
          <a:solidFill>
            <a:schemeClr val="tx1"/>
          </a:solidFill>
          <a:latin typeface="+mn-lt"/>
          <a:ea typeface="+mn-ea"/>
          <a:cs typeface="+mn-cs"/>
        </a:defRPr>
      </a:lvl5pPr>
      <a:lvl6pPr marL="3403193" algn="l" defTabSz="1361279" rtl="0" eaLnBrk="1" latinLnBrk="0" hangingPunct="1">
        <a:defRPr sz="2700" kern="1200">
          <a:solidFill>
            <a:schemeClr val="tx1"/>
          </a:solidFill>
          <a:latin typeface="+mn-lt"/>
          <a:ea typeface="+mn-ea"/>
          <a:cs typeface="+mn-cs"/>
        </a:defRPr>
      </a:lvl6pPr>
      <a:lvl7pPr marL="4083834" algn="l" defTabSz="1361279" rtl="0" eaLnBrk="1" latinLnBrk="0" hangingPunct="1">
        <a:defRPr sz="2700" kern="1200">
          <a:solidFill>
            <a:schemeClr val="tx1"/>
          </a:solidFill>
          <a:latin typeface="+mn-lt"/>
          <a:ea typeface="+mn-ea"/>
          <a:cs typeface="+mn-cs"/>
        </a:defRPr>
      </a:lvl7pPr>
      <a:lvl8pPr marL="4764474" algn="l" defTabSz="1361279" rtl="0" eaLnBrk="1" latinLnBrk="0" hangingPunct="1">
        <a:defRPr sz="2700" kern="1200">
          <a:solidFill>
            <a:schemeClr val="tx1"/>
          </a:solidFill>
          <a:latin typeface="+mn-lt"/>
          <a:ea typeface="+mn-ea"/>
          <a:cs typeface="+mn-cs"/>
        </a:defRPr>
      </a:lvl8pPr>
      <a:lvl9pPr marL="5445111" algn="l" defTabSz="1361279"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bwMode="auto">
          <a:xfrm>
            <a:off x="1112838" y="512763"/>
            <a:ext cx="22045612" cy="1992312"/>
          </a:xfrm>
          <a:prstGeom prst="rect">
            <a:avLst/>
          </a:prstGeom>
          <a:noFill/>
          <a:ln w="12700">
            <a:noFill/>
            <a:miter lim="800000"/>
            <a:headEnd/>
            <a:tailEnd/>
          </a:ln>
        </p:spPr>
        <p:txBody>
          <a:bodyPr vert="horz" wrap="square" lIns="0" tIns="0" rIns="0" bIns="0" numCol="1" anchor="ctr" anchorCtr="0" compatLnSpc="1">
            <a:prstTxWarp prst="textNoShape">
              <a:avLst/>
            </a:prstTxWarp>
          </a:bodyPr>
          <a:lstStyle/>
          <a:p>
            <a:pPr lvl="0"/>
            <a:r>
              <a:rPr lang="en-US">
                <a:sym typeface="Arial" charset="0"/>
              </a:rPr>
              <a:t>Click to edit Master title style</a:t>
            </a:r>
          </a:p>
        </p:txBody>
      </p:sp>
      <p:sp>
        <p:nvSpPr>
          <p:cNvPr id="7171" name="Rectangle 2"/>
          <p:cNvSpPr>
            <a:spLocks noGrp="1" noChangeArrowheads="1"/>
          </p:cNvSpPr>
          <p:nvPr>
            <p:ph type="body" idx="1"/>
          </p:nvPr>
        </p:nvSpPr>
        <p:spPr bwMode="auto">
          <a:xfrm>
            <a:off x="1112838" y="3017838"/>
            <a:ext cx="22045612" cy="9418637"/>
          </a:xfrm>
          <a:prstGeom prst="rect">
            <a:avLst/>
          </a:prstGeom>
          <a:noFill/>
          <a:ln w="12700">
            <a:noFill/>
            <a:miter lim="800000"/>
            <a:headEnd/>
            <a:tailEnd/>
          </a:ln>
        </p:spPr>
        <p:txBody>
          <a:bodyPr vert="horz" wrap="square" lIns="0" tIns="0" rIns="0" bIns="0" numCol="1" anchor="t" anchorCtr="0" compatLnSpc="1">
            <a:prstTxWarp prst="textNoShape">
              <a:avLst/>
            </a:prstTxWarp>
          </a:bodyPr>
          <a:lstStyle/>
          <a:p>
            <a:pPr lvl="0"/>
            <a:r>
              <a:rPr lang="en-US">
                <a:sym typeface="Arial" charset="0"/>
              </a:rPr>
              <a:t>Click to edit Master text styles</a:t>
            </a:r>
          </a:p>
          <a:p>
            <a:pPr lvl="1"/>
            <a:r>
              <a:rPr lang="en-US">
                <a:sym typeface="Arial" charset="0"/>
              </a:rPr>
              <a:t>Second level</a:t>
            </a:r>
          </a:p>
          <a:p>
            <a:pPr lvl="2"/>
            <a:r>
              <a:rPr lang="en-US">
                <a:sym typeface="Arial" charset="0"/>
              </a:rPr>
              <a:t>Third level</a:t>
            </a:r>
          </a:p>
          <a:p>
            <a:pPr lvl="3"/>
            <a:r>
              <a:rPr lang="en-US">
                <a:sym typeface="Arial" charset="0"/>
              </a:rPr>
              <a:t>Fourth level</a:t>
            </a:r>
          </a:p>
          <a:p>
            <a:pPr lvl="4"/>
            <a:r>
              <a:rPr lang="en-US">
                <a:sym typeface="Arial" charset="0"/>
              </a:rPr>
              <a:t>Fifth level</a:t>
            </a:r>
          </a:p>
        </p:txBody>
      </p:sp>
      <p:sp>
        <p:nvSpPr>
          <p:cNvPr id="5" name="Rectangle 4"/>
          <p:cNvSpPr/>
          <p:nvPr/>
        </p:nvSpPr>
        <p:spPr bwMode="auto">
          <a:xfrm>
            <a:off x="0" y="12725400"/>
            <a:ext cx="24387175" cy="990600"/>
          </a:xfrm>
          <a:prstGeom prst="rect">
            <a:avLst/>
          </a:prstGeom>
          <a:solidFill>
            <a:srgbClr val="000000"/>
          </a:solidFill>
          <a:ln w="25400" cap="flat" cmpd="sng" algn="ctr">
            <a:solidFill>
              <a:srgbClr val="000000"/>
            </a:solidFill>
            <a:prstDash val="solid"/>
            <a:round/>
            <a:headEnd type="none" w="med" len="med"/>
            <a:tailEnd type="none" w="med" len="med"/>
          </a:ln>
          <a:effectLst/>
        </p:spPr>
        <p:txBody>
          <a:bodyPr>
            <a:prstTxWarp prst="textNoShape">
              <a:avLst/>
            </a:prstTxWarp>
          </a:bodyPr>
          <a:lstStyle/>
          <a:p>
            <a:pPr algn="ctr" defTabSz="914400">
              <a:defRPr/>
            </a:pPr>
            <a:endParaRPr lang="en-US" sz="3200" baseline="-25000">
              <a:solidFill>
                <a:srgbClr val="000000"/>
              </a:solidFill>
              <a:latin typeface="Gill Sans" charset="0"/>
              <a:sym typeface="Gill Sans" charset="0"/>
            </a:endParaRPr>
          </a:p>
        </p:txBody>
      </p:sp>
      <p:pic>
        <p:nvPicPr>
          <p:cNvPr id="8" name="Picture 7"/>
          <p:cNvPicPr>
            <a:picLocks noChangeAspect="1"/>
          </p:cNvPicPr>
          <p:nvPr userDrawn="1"/>
        </p:nvPicPr>
        <p:blipFill>
          <a:blip r:embed="rId6" cstate="print">
            <a:extLst>
              <a:ext uri="{28A0092B-C50C-407E-A947-70E740481C1C}">
                <a14:useLocalDpi xmlns="" xmlns:a14="http://schemas.microsoft.com/office/drawing/2010/main" val="0"/>
              </a:ext>
            </a:extLst>
          </a:blip>
          <a:stretch>
            <a:fillRect/>
          </a:stretch>
        </p:blipFill>
        <p:spPr>
          <a:xfrm>
            <a:off x="173038" y="12893739"/>
            <a:ext cx="3796977" cy="649224"/>
          </a:xfrm>
          <a:prstGeom prst="rect">
            <a:avLst/>
          </a:prstGeom>
          <a:noFill/>
          <a:ln>
            <a:noFill/>
          </a:ln>
        </p:spPr>
      </p:pic>
      <p:sp>
        <p:nvSpPr>
          <p:cNvPr id="9" name="Text Box 76"/>
          <p:cNvSpPr txBox="1">
            <a:spLocks noChangeArrowheads="1"/>
          </p:cNvSpPr>
          <p:nvPr userDrawn="1"/>
        </p:nvSpPr>
        <p:spPr bwMode="white">
          <a:xfrm>
            <a:off x="20270787" y="13173075"/>
            <a:ext cx="2898774" cy="200025"/>
          </a:xfrm>
          <a:prstGeom prst="rect">
            <a:avLst/>
          </a:prstGeom>
          <a:noFill/>
          <a:ln w="9525">
            <a:noFill/>
            <a:miter lim="800000"/>
            <a:headEnd/>
            <a:tailEnd/>
          </a:ln>
          <a:effectLst/>
        </p:spPr>
        <p:txBody>
          <a:bodyPr lIns="0" tIns="0" rIns="0" bIns="0" anchor="ctr"/>
          <a:lstStyle/>
          <a:p>
            <a:pPr algn="r" defTabSz="1300091" eaLnBrk="0" hangingPunct="0">
              <a:defRPr/>
            </a:pPr>
            <a:r>
              <a:rPr lang="en-US" sz="1200" baseline="0" dirty="0">
                <a:solidFill>
                  <a:srgbClr val="969696"/>
                </a:solidFill>
              </a:rPr>
              <a:t>© </a:t>
            </a:r>
            <a:r>
              <a:rPr lang="en-US" sz="1200" baseline="0" dirty="0" smtClean="0">
                <a:solidFill>
                  <a:srgbClr val="969696"/>
                </a:solidFill>
              </a:rPr>
              <a:t>2011 </a:t>
            </a:r>
            <a:r>
              <a:rPr lang="en-US" sz="1200" baseline="0" dirty="0">
                <a:solidFill>
                  <a:srgbClr val="969696"/>
                </a:solidFill>
              </a:rPr>
              <a:t>Autodesk </a:t>
            </a:r>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Lst>
  <p:transition/>
  <p:hf sldNum="0" hdr="0" dt="0"/>
  <p:txStyles>
    <p:titleStyle>
      <a:lvl1pPr algn="l" rtl="0" eaLnBrk="0" fontAlgn="base" hangingPunct="0">
        <a:spcBef>
          <a:spcPct val="0"/>
        </a:spcBef>
        <a:spcAft>
          <a:spcPct val="0"/>
        </a:spcAft>
        <a:defRPr sz="6000" b="1">
          <a:solidFill>
            <a:schemeClr val="tx1"/>
          </a:solidFill>
          <a:latin typeface="+mj-lt"/>
          <a:ea typeface="ＭＳ Ｐゴシック" charset="-128"/>
          <a:cs typeface="ＭＳ Ｐゴシック" charset="-128"/>
          <a:sym typeface="Arial" charset="0"/>
        </a:defRPr>
      </a:lvl1pPr>
      <a:lvl2pPr algn="l" rtl="0" eaLnBrk="0" fontAlgn="base" hangingPunct="0">
        <a:spcBef>
          <a:spcPct val="0"/>
        </a:spcBef>
        <a:spcAft>
          <a:spcPct val="0"/>
        </a:spcAft>
        <a:defRPr sz="6000" b="1">
          <a:solidFill>
            <a:schemeClr val="tx1"/>
          </a:solidFill>
          <a:latin typeface="Arial" charset="0"/>
          <a:ea typeface="ＭＳ Ｐゴシック" charset="-128"/>
          <a:cs typeface="ＭＳ Ｐゴシック" charset="-128"/>
          <a:sym typeface="Arial" charset="0"/>
        </a:defRPr>
      </a:lvl2pPr>
      <a:lvl3pPr algn="l" rtl="0" eaLnBrk="0" fontAlgn="base" hangingPunct="0">
        <a:spcBef>
          <a:spcPct val="0"/>
        </a:spcBef>
        <a:spcAft>
          <a:spcPct val="0"/>
        </a:spcAft>
        <a:defRPr sz="6000" b="1">
          <a:solidFill>
            <a:schemeClr val="tx1"/>
          </a:solidFill>
          <a:latin typeface="Arial" charset="0"/>
          <a:ea typeface="ＭＳ Ｐゴシック" charset="-128"/>
          <a:cs typeface="ＭＳ Ｐゴシック" charset="-128"/>
          <a:sym typeface="Arial" charset="0"/>
        </a:defRPr>
      </a:lvl3pPr>
      <a:lvl4pPr algn="l" rtl="0" eaLnBrk="0" fontAlgn="base" hangingPunct="0">
        <a:spcBef>
          <a:spcPct val="0"/>
        </a:spcBef>
        <a:spcAft>
          <a:spcPct val="0"/>
        </a:spcAft>
        <a:defRPr sz="6000" b="1">
          <a:solidFill>
            <a:schemeClr val="tx1"/>
          </a:solidFill>
          <a:latin typeface="Arial" charset="0"/>
          <a:ea typeface="ＭＳ Ｐゴシック" charset="-128"/>
          <a:cs typeface="ＭＳ Ｐゴシック" charset="-128"/>
          <a:sym typeface="Arial" charset="0"/>
        </a:defRPr>
      </a:lvl4pPr>
      <a:lvl5pPr algn="l" rtl="0" eaLnBrk="0" fontAlgn="base" hangingPunct="0">
        <a:spcBef>
          <a:spcPct val="0"/>
        </a:spcBef>
        <a:spcAft>
          <a:spcPct val="0"/>
        </a:spcAft>
        <a:defRPr sz="6000" b="1">
          <a:solidFill>
            <a:schemeClr val="tx1"/>
          </a:solidFill>
          <a:latin typeface="Arial" charset="0"/>
          <a:ea typeface="ＭＳ Ｐゴシック" charset="-128"/>
          <a:cs typeface="ＭＳ Ｐゴシック" charset="-128"/>
          <a:sym typeface="Arial" charset="0"/>
        </a:defRPr>
      </a:lvl5pPr>
      <a:lvl6pPr marL="680640" algn="l" rtl="0" eaLnBrk="1" fontAlgn="base" hangingPunct="1">
        <a:spcBef>
          <a:spcPct val="0"/>
        </a:spcBef>
        <a:spcAft>
          <a:spcPct val="0"/>
        </a:spcAft>
        <a:defRPr sz="6000" b="1">
          <a:solidFill>
            <a:srgbClr val="FFFFFF"/>
          </a:solidFill>
          <a:latin typeface="Arial" charset="0"/>
          <a:ea typeface="ヒラギノ角ゴ Pro W6" charset="0"/>
          <a:cs typeface="ヒラギノ角ゴ Pro W6" charset="0"/>
          <a:sym typeface="Arial" charset="0"/>
        </a:defRPr>
      </a:lvl6pPr>
      <a:lvl7pPr marL="1361279" algn="l" rtl="0" eaLnBrk="1" fontAlgn="base" hangingPunct="1">
        <a:spcBef>
          <a:spcPct val="0"/>
        </a:spcBef>
        <a:spcAft>
          <a:spcPct val="0"/>
        </a:spcAft>
        <a:defRPr sz="6000" b="1">
          <a:solidFill>
            <a:srgbClr val="FFFFFF"/>
          </a:solidFill>
          <a:latin typeface="Arial" charset="0"/>
          <a:ea typeface="ヒラギノ角ゴ Pro W6" charset="0"/>
          <a:cs typeface="ヒラギノ角ゴ Pro W6" charset="0"/>
          <a:sym typeface="Arial" charset="0"/>
        </a:defRPr>
      </a:lvl7pPr>
      <a:lvl8pPr marL="2041916" algn="l" rtl="0" eaLnBrk="1" fontAlgn="base" hangingPunct="1">
        <a:spcBef>
          <a:spcPct val="0"/>
        </a:spcBef>
        <a:spcAft>
          <a:spcPct val="0"/>
        </a:spcAft>
        <a:defRPr sz="6000" b="1">
          <a:solidFill>
            <a:srgbClr val="FFFFFF"/>
          </a:solidFill>
          <a:latin typeface="Arial" charset="0"/>
          <a:ea typeface="ヒラギノ角ゴ Pro W6" charset="0"/>
          <a:cs typeface="ヒラギノ角ゴ Pro W6" charset="0"/>
          <a:sym typeface="Arial" charset="0"/>
        </a:defRPr>
      </a:lvl8pPr>
      <a:lvl9pPr marL="2722556" algn="l" rtl="0" eaLnBrk="1" fontAlgn="base" hangingPunct="1">
        <a:spcBef>
          <a:spcPct val="0"/>
        </a:spcBef>
        <a:spcAft>
          <a:spcPct val="0"/>
        </a:spcAft>
        <a:defRPr sz="6000" b="1">
          <a:solidFill>
            <a:srgbClr val="FFFFFF"/>
          </a:solidFill>
          <a:latin typeface="Arial" charset="0"/>
          <a:ea typeface="ヒラギノ角ゴ Pro W6" charset="0"/>
          <a:cs typeface="ヒラギノ角ゴ Pro W6" charset="0"/>
          <a:sym typeface="Arial" charset="0"/>
        </a:defRPr>
      </a:lvl9pPr>
    </p:titleStyle>
    <p:bodyStyle>
      <a:lvl1pPr marL="422275" indent="-422275" algn="l" rtl="0" eaLnBrk="0" fontAlgn="base" hangingPunct="0">
        <a:spcBef>
          <a:spcPts val="738"/>
        </a:spcBef>
        <a:spcAft>
          <a:spcPct val="0"/>
        </a:spcAft>
        <a:buClr>
          <a:schemeClr val="tx2"/>
        </a:buClr>
        <a:buSzPct val="80000"/>
        <a:buFont typeface="Wingdings" charset="2"/>
        <a:buChar char="§"/>
        <a:defRPr sz="4800">
          <a:solidFill>
            <a:schemeClr val="tx1"/>
          </a:solidFill>
          <a:latin typeface="+mn-lt"/>
          <a:ea typeface="ＭＳ Ｐゴシック" charset="-128"/>
          <a:cs typeface="ＭＳ Ｐゴシック" charset="-128"/>
          <a:sym typeface="Arial" charset="0"/>
        </a:defRPr>
      </a:lvl1pPr>
      <a:lvl2pPr marL="844550" indent="-422275" algn="l" rtl="0" eaLnBrk="0" fontAlgn="base" hangingPunct="0">
        <a:spcBef>
          <a:spcPts val="738"/>
        </a:spcBef>
        <a:spcAft>
          <a:spcPct val="0"/>
        </a:spcAft>
        <a:buClr>
          <a:schemeClr val="tx2"/>
        </a:buClr>
        <a:buSzPct val="80000"/>
        <a:buFont typeface="Wingdings" charset="2"/>
        <a:buChar char="§"/>
        <a:defRPr sz="4200">
          <a:solidFill>
            <a:schemeClr val="tx1"/>
          </a:solidFill>
          <a:latin typeface="+mn-lt"/>
          <a:ea typeface="ＭＳ Ｐゴシック" charset="-128"/>
          <a:cs typeface="+mn-cs"/>
          <a:sym typeface="Arial" charset="0"/>
        </a:defRPr>
      </a:lvl2pPr>
      <a:lvl3pPr marL="1352550" indent="-379413" algn="l" rtl="0" eaLnBrk="0" fontAlgn="base" hangingPunct="0">
        <a:spcBef>
          <a:spcPts val="600"/>
        </a:spcBef>
        <a:spcAft>
          <a:spcPct val="0"/>
        </a:spcAft>
        <a:buClr>
          <a:schemeClr val="tx2"/>
        </a:buClr>
        <a:buSzPct val="80000"/>
        <a:buFont typeface="Wingdings" charset="2"/>
        <a:buChar char="§"/>
        <a:defRPr sz="3600">
          <a:solidFill>
            <a:schemeClr val="tx1"/>
          </a:solidFill>
          <a:latin typeface="+mn-lt"/>
          <a:ea typeface="ＭＳ Ｐゴシック" charset="-128"/>
          <a:cs typeface="+mn-cs"/>
          <a:sym typeface="Arial" charset="0"/>
        </a:defRPr>
      </a:lvl3pPr>
      <a:lvl4pPr marL="2116138" indent="-339725" algn="l" rtl="0" eaLnBrk="0" fontAlgn="base" hangingPunct="0">
        <a:spcBef>
          <a:spcPts val="450"/>
        </a:spcBef>
        <a:spcAft>
          <a:spcPct val="0"/>
        </a:spcAft>
        <a:buClr>
          <a:schemeClr val="tx2"/>
        </a:buClr>
        <a:buSzPct val="80000"/>
        <a:buFont typeface="Wingdings" charset="2"/>
        <a:buChar char="§"/>
        <a:defRPr sz="3100">
          <a:solidFill>
            <a:schemeClr val="tx1"/>
          </a:solidFill>
          <a:latin typeface="+mn-lt"/>
          <a:ea typeface="ＭＳ Ｐゴシック" charset="-128"/>
          <a:cs typeface="+mn-cs"/>
          <a:sym typeface="Arial" charset="0"/>
        </a:defRPr>
      </a:lvl4pPr>
      <a:lvl5pPr marL="2794000" indent="-306388" algn="l" rtl="0" eaLnBrk="0" fontAlgn="base" hangingPunct="0">
        <a:spcBef>
          <a:spcPts val="450"/>
        </a:spcBef>
        <a:spcAft>
          <a:spcPct val="0"/>
        </a:spcAft>
        <a:buClr>
          <a:schemeClr val="tx2"/>
        </a:buClr>
        <a:buSzPct val="80000"/>
        <a:buFont typeface="Wingdings" charset="2"/>
        <a:buChar char="§"/>
        <a:defRPr sz="3000">
          <a:solidFill>
            <a:schemeClr val="tx1"/>
          </a:solidFill>
          <a:latin typeface="+mn-lt"/>
          <a:ea typeface="ＭＳ Ｐゴシック" charset="-128"/>
          <a:cs typeface="+mn-cs"/>
          <a:sym typeface="Arial" charset="0"/>
        </a:defRPr>
      </a:lvl5pPr>
      <a:lvl6pPr marL="3476459" indent="-307234" algn="l" rtl="0" eaLnBrk="1" fontAlgn="base" hangingPunct="1">
        <a:spcBef>
          <a:spcPts val="446"/>
        </a:spcBef>
        <a:spcAft>
          <a:spcPct val="0"/>
        </a:spcAft>
        <a:buClr>
          <a:srgbClr val="FFFFFF"/>
        </a:buClr>
        <a:buSzPct val="80000"/>
        <a:buFont typeface="Lucida Grande" charset="0"/>
        <a:buChar char="§"/>
        <a:defRPr sz="3000">
          <a:solidFill>
            <a:srgbClr val="FFFFFF"/>
          </a:solidFill>
          <a:latin typeface="+mn-lt"/>
          <a:ea typeface="+mn-ea"/>
          <a:cs typeface="+mn-cs"/>
          <a:sym typeface="Arial" charset="0"/>
        </a:defRPr>
      </a:lvl6pPr>
      <a:lvl7pPr marL="4157098" indent="-307234" algn="l" rtl="0" eaLnBrk="1" fontAlgn="base" hangingPunct="1">
        <a:spcBef>
          <a:spcPts val="446"/>
        </a:spcBef>
        <a:spcAft>
          <a:spcPct val="0"/>
        </a:spcAft>
        <a:buClr>
          <a:srgbClr val="FFFFFF"/>
        </a:buClr>
        <a:buSzPct val="80000"/>
        <a:buFont typeface="Lucida Grande" charset="0"/>
        <a:buChar char="§"/>
        <a:defRPr sz="3000">
          <a:solidFill>
            <a:srgbClr val="FFFFFF"/>
          </a:solidFill>
          <a:latin typeface="+mn-lt"/>
          <a:ea typeface="+mn-ea"/>
          <a:cs typeface="+mn-cs"/>
          <a:sym typeface="Arial" charset="0"/>
        </a:defRPr>
      </a:lvl7pPr>
      <a:lvl8pPr marL="4837738" indent="-307234" algn="l" rtl="0" eaLnBrk="1" fontAlgn="base" hangingPunct="1">
        <a:spcBef>
          <a:spcPts val="446"/>
        </a:spcBef>
        <a:spcAft>
          <a:spcPct val="0"/>
        </a:spcAft>
        <a:buClr>
          <a:srgbClr val="FFFFFF"/>
        </a:buClr>
        <a:buSzPct val="80000"/>
        <a:buFont typeface="Lucida Grande" charset="0"/>
        <a:buChar char="§"/>
        <a:defRPr sz="3000">
          <a:solidFill>
            <a:srgbClr val="FFFFFF"/>
          </a:solidFill>
          <a:latin typeface="+mn-lt"/>
          <a:ea typeface="+mn-ea"/>
          <a:cs typeface="+mn-cs"/>
          <a:sym typeface="Arial" charset="0"/>
        </a:defRPr>
      </a:lvl8pPr>
      <a:lvl9pPr marL="5518375" indent="-307234" algn="l" rtl="0" eaLnBrk="1" fontAlgn="base" hangingPunct="1">
        <a:spcBef>
          <a:spcPts val="446"/>
        </a:spcBef>
        <a:spcAft>
          <a:spcPct val="0"/>
        </a:spcAft>
        <a:buClr>
          <a:srgbClr val="FFFFFF"/>
        </a:buClr>
        <a:buSzPct val="80000"/>
        <a:buFont typeface="Lucida Grande" charset="0"/>
        <a:buChar char="§"/>
        <a:defRPr sz="3000">
          <a:solidFill>
            <a:srgbClr val="FFFFFF"/>
          </a:solidFill>
          <a:latin typeface="+mn-lt"/>
          <a:ea typeface="+mn-ea"/>
          <a:cs typeface="+mn-cs"/>
          <a:sym typeface="Arial" charset="0"/>
        </a:defRPr>
      </a:lvl9pPr>
    </p:bodyStyle>
    <p:otherStyle>
      <a:defPPr>
        <a:defRPr lang="en-US"/>
      </a:defPPr>
      <a:lvl1pPr marL="0" algn="l" defTabSz="1361279" rtl="0" eaLnBrk="1" latinLnBrk="0" hangingPunct="1">
        <a:defRPr sz="2700" kern="1200">
          <a:solidFill>
            <a:schemeClr val="tx1"/>
          </a:solidFill>
          <a:latin typeface="+mn-lt"/>
          <a:ea typeface="+mn-ea"/>
          <a:cs typeface="+mn-cs"/>
        </a:defRPr>
      </a:lvl1pPr>
      <a:lvl2pPr marL="680640" algn="l" defTabSz="1361279" rtl="0" eaLnBrk="1" latinLnBrk="0" hangingPunct="1">
        <a:defRPr sz="2700" kern="1200">
          <a:solidFill>
            <a:schemeClr val="tx1"/>
          </a:solidFill>
          <a:latin typeface="+mn-lt"/>
          <a:ea typeface="+mn-ea"/>
          <a:cs typeface="+mn-cs"/>
        </a:defRPr>
      </a:lvl2pPr>
      <a:lvl3pPr marL="1361279" algn="l" defTabSz="1361279" rtl="0" eaLnBrk="1" latinLnBrk="0" hangingPunct="1">
        <a:defRPr sz="2700" kern="1200">
          <a:solidFill>
            <a:schemeClr val="tx1"/>
          </a:solidFill>
          <a:latin typeface="+mn-lt"/>
          <a:ea typeface="+mn-ea"/>
          <a:cs typeface="+mn-cs"/>
        </a:defRPr>
      </a:lvl3pPr>
      <a:lvl4pPr marL="2041916" algn="l" defTabSz="1361279" rtl="0" eaLnBrk="1" latinLnBrk="0" hangingPunct="1">
        <a:defRPr sz="2700" kern="1200">
          <a:solidFill>
            <a:schemeClr val="tx1"/>
          </a:solidFill>
          <a:latin typeface="+mn-lt"/>
          <a:ea typeface="+mn-ea"/>
          <a:cs typeface="+mn-cs"/>
        </a:defRPr>
      </a:lvl4pPr>
      <a:lvl5pPr marL="2722556" algn="l" defTabSz="1361279" rtl="0" eaLnBrk="1" latinLnBrk="0" hangingPunct="1">
        <a:defRPr sz="2700" kern="1200">
          <a:solidFill>
            <a:schemeClr val="tx1"/>
          </a:solidFill>
          <a:latin typeface="+mn-lt"/>
          <a:ea typeface="+mn-ea"/>
          <a:cs typeface="+mn-cs"/>
        </a:defRPr>
      </a:lvl5pPr>
      <a:lvl6pPr marL="3403193" algn="l" defTabSz="1361279" rtl="0" eaLnBrk="1" latinLnBrk="0" hangingPunct="1">
        <a:defRPr sz="2700" kern="1200">
          <a:solidFill>
            <a:schemeClr val="tx1"/>
          </a:solidFill>
          <a:latin typeface="+mn-lt"/>
          <a:ea typeface="+mn-ea"/>
          <a:cs typeface="+mn-cs"/>
        </a:defRPr>
      </a:lvl6pPr>
      <a:lvl7pPr marL="4083834" algn="l" defTabSz="1361279" rtl="0" eaLnBrk="1" latinLnBrk="0" hangingPunct="1">
        <a:defRPr sz="2700" kern="1200">
          <a:solidFill>
            <a:schemeClr val="tx1"/>
          </a:solidFill>
          <a:latin typeface="+mn-lt"/>
          <a:ea typeface="+mn-ea"/>
          <a:cs typeface="+mn-cs"/>
        </a:defRPr>
      </a:lvl7pPr>
      <a:lvl8pPr marL="4764474" algn="l" defTabSz="1361279" rtl="0" eaLnBrk="1" latinLnBrk="0" hangingPunct="1">
        <a:defRPr sz="2700" kern="1200">
          <a:solidFill>
            <a:schemeClr val="tx1"/>
          </a:solidFill>
          <a:latin typeface="+mn-lt"/>
          <a:ea typeface="+mn-ea"/>
          <a:cs typeface="+mn-cs"/>
        </a:defRPr>
      </a:lvl8pPr>
      <a:lvl9pPr marL="5445111" algn="l" defTabSz="1361279"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hyperlink" Target="http://www.autodesk.com/certification" TargetMode="External"/><Relationship Id="rId7" Type="http://schemas.openxmlformats.org/officeDocument/2006/relationships/hyperlink" Target="http://www.autodesk.com/atc" TargetMode="External"/><Relationship Id="rId2" Type="http://schemas.openxmlformats.org/officeDocument/2006/relationships/notesSlide" Target="../notesSlides/notesSlide76.xml"/><Relationship Id="rId1" Type="http://schemas.openxmlformats.org/officeDocument/2006/relationships/slideLayout" Target="../slideLayouts/slideLayout4.xml"/><Relationship Id="rId6" Type="http://schemas.openxmlformats.org/officeDocument/2006/relationships/hyperlink" Target="http://autodesk.starttest.com/" TargetMode="External"/><Relationship Id="rId5" Type="http://schemas.openxmlformats.org/officeDocument/2006/relationships/hyperlink" Target="http://www.cadtrainingonline.com/" TargetMode="External"/><Relationship Id="rId4" Type="http://schemas.openxmlformats.org/officeDocument/2006/relationships/hyperlink" Target="mailto:certification@autodesk.com"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mailto:RICK.FEINEIS@CADTRAININGONLINE.COM" TargetMode="External"/><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stretch>
            <a:fillRect/>
          </a:stretch>
        </a:blipFill>
        <a:effectLst/>
      </p:bgPr>
    </p:bg>
    <p:spTree>
      <p:nvGrpSpPr>
        <p:cNvPr id="1" name=""/>
        <p:cNvGrpSpPr/>
        <p:nvPr/>
      </p:nvGrpSpPr>
      <p:grpSpPr>
        <a:xfrm>
          <a:off x="0" y="0"/>
          <a:ext cx="0" cy="0"/>
          <a:chOff x="0" y="0"/>
          <a:chExt cx="0" cy="0"/>
        </a:xfrm>
      </p:grpSpPr>
      <p:sp>
        <p:nvSpPr>
          <p:cNvPr id="14339" name="Rectangle 4"/>
          <p:cNvSpPr>
            <a:spLocks noChangeArrowheads="1"/>
          </p:cNvSpPr>
          <p:nvPr/>
        </p:nvSpPr>
        <p:spPr bwMode="ltGray">
          <a:xfrm>
            <a:off x="0" y="6427788"/>
            <a:ext cx="24387175" cy="6297612"/>
          </a:xfrm>
          <a:prstGeom prst="rect">
            <a:avLst/>
          </a:prstGeom>
          <a:solidFill>
            <a:schemeClr val="bg1">
              <a:alpha val="74901"/>
            </a:schemeClr>
          </a:solidFill>
          <a:ln w="25400">
            <a:noFill/>
            <a:round/>
            <a:headEnd/>
            <a:tailEnd/>
          </a:ln>
        </p:spPr>
        <p:txBody>
          <a:bodyPr lIns="136074" tIns="68036" rIns="136074" bIns="68036">
            <a:prstTxWarp prst="textNoShape">
              <a:avLst/>
            </a:prstTxWarp>
          </a:bodyPr>
          <a:lstStyle/>
          <a:p>
            <a:pPr algn="ctr" defTabSz="1360488"/>
            <a:endParaRPr lang="en-US" sz="4600">
              <a:solidFill>
                <a:schemeClr val="bg1"/>
              </a:solidFill>
              <a:latin typeface="Gill Sans" charset="0"/>
              <a:sym typeface="Gill Sans" charset="0"/>
            </a:endParaRPr>
          </a:p>
        </p:txBody>
      </p:sp>
      <p:sp>
        <p:nvSpPr>
          <p:cNvPr id="14340" name="Rectangle 3"/>
          <p:cNvSpPr>
            <a:spLocks noGrp="1" noChangeArrowheads="1"/>
          </p:cNvSpPr>
          <p:nvPr>
            <p:ph type="title"/>
          </p:nvPr>
        </p:nvSpPr>
        <p:spPr>
          <a:xfrm>
            <a:off x="1054100" y="7070725"/>
            <a:ext cx="22278975" cy="2465388"/>
          </a:xfrm>
        </p:spPr>
        <p:txBody>
          <a:bodyPr anchor="t"/>
          <a:lstStyle/>
          <a:p>
            <a:r>
              <a:rPr lang="en-US" sz="7200" dirty="0" smtClean="0">
                <a:solidFill>
                  <a:schemeClr val="tx1"/>
                </a:solidFill>
                <a:ea typeface="Lucida Grande"/>
                <a:cs typeface="Lucida Grande"/>
              </a:rPr>
              <a:t>AutoCAD</a:t>
            </a:r>
            <a:r>
              <a:rPr lang="en-US" sz="2800" b="0" dirty="0" smtClean="0"/>
              <a:t>® </a:t>
            </a:r>
            <a:r>
              <a:rPr lang="en-US" sz="7200" dirty="0" smtClean="0">
                <a:solidFill>
                  <a:schemeClr val="tx1"/>
                </a:solidFill>
                <a:ea typeface="Lucida Grande"/>
                <a:cs typeface="Lucida Grande"/>
              </a:rPr>
              <a:t>Certified </a:t>
            </a:r>
            <a:r>
              <a:rPr lang="en-US" sz="7200" dirty="0" smtClean="0">
                <a:solidFill>
                  <a:schemeClr val="tx1"/>
                </a:solidFill>
                <a:ea typeface="Lucida Grande"/>
                <a:cs typeface="Lucida Grande"/>
              </a:rPr>
              <a:t>Exam </a:t>
            </a:r>
            <a:r>
              <a:rPr lang="en-US" sz="7200" dirty="0" smtClean="0">
                <a:solidFill>
                  <a:schemeClr val="tx1"/>
                </a:solidFill>
                <a:ea typeface="Lucida Grande"/>
                <a:cs typeface="Lucida Grande"/>
              </a:rPr>
              <a:t>Preparation</a:t>
            </a:r>
            <a:endParaRPr lang="en-US" sz="7200" dirty="0">
              <a:solidFill>
                <a:schemeClr val="tx1"/>
              </a:solidFill>
              <a:ea typeface="Lucida Grande"/>
              <a:cs typeface="Lucida Grande"/>
            </a:endParaRPr>
          </a:p>
        </p:txBody>
      </p:sp>
      <p:sp>
        <p:nvSpPr>
          <p:cNvPr id="14341" name="Rectangle 4"/>
          <p:cNvSpPr>
            <a:spLocks noGrp="1" noChangeArrowheads="1"/>
          </p:cNvSpPr>
          <p:nvPr>
            <p:ph idx="1"/>
          </p:nvPr>
        </p:nvSpPr>
        <p:spPr>
          <a:xfrm>
            <a:off x="1054100" y="9642474"/>
            <a:ext cx="9539287" cy="2549526"/>
          </a:xfrm>
        </p:spPr>
        <p:txBody>
          <a:bodyPr/>
          <a:lstStyle/>
          <a:p>
            <a:pPr marL="0" indent="0" eaLnBrk="1" hangingPunct="1">
              <a:spcBef>
                <a:spcPct val="0"/>
              </a:spcBef>
              <a:buFont typeface="Wingdings" charset="2"/>
              <a:buNone/>
            </a:pPr>
            <a:r>
              <a:rPr lang="en-US" dirty="0" smtClean="0"/>
              <a:t>Rick Feineis, CTT</a:t>
            </a:r>
            <a:endParaRPr lang="en-US" dirty="0"/>
          </a:p>
          <a:p>
            <a:pPr marL="0" indent="0" eaLnBrk="1" hangingPunct="1">
              <a:spcBef>
                <a:spcPts val="300"/>
              </a:spcBef>
              <a:buFont typeface="Wingdings" charset="2"/>
              <a:buNone/>
            </a:pPr>
            <a:r>
              <a:rPr lang="en-US" sz="3600" dirty="0" smtClean="0"/>
              <a:t>AutoCAD Certified Professional</a:t>
            </a:r>
          </a:p>
          <a:p>
            <a:pPr marL="0" indent="0" eaLnBrk="1" hangingPunct="1">
              <a:spcBef>
                <a:spcPts val="300"/>
              </a:spcBef>
              <a:buFont typeface="Wingdings" charset="2"/>
              <a:buNone/>
            </a:pPr>
            <a:r>
              <a:rPr lang="en-US" sz="3600" dirty="0" smtClean="0"/>
              <a:t>Autodesk </a:t>
            </a:r>
            <a:r>
              <a:rPr lang="en-US" sz="3600" dirty="0" smtClean="0"/>
              <a:t>Revit Certified Instructor</a:t>
            </a:r>
          </a:p>
          <a:p>
            <a:pPr marL="0" indent="0" eaLnBrk="1" hangingPunct="1">
              <a:spcBef>
                <a:spcPts val="300"/>
              </a:spcBef>
              <a:buFont typeface="Wingdings" charset="2"/>
              <a:buNone/>
            </a:pPr>
            <a:r>
              <a:rPr lang="en-US" sz="3600" dirty="0" smtClean="0"/>
              <a:t>Autodesk Authorized Training Center Owner</a:t>
            </a:r>
            <a:endParaRPr lang="en-US" sz="3600"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Class Summary</a:t>
            </a:r>
            <a:endParaRPr lang="en-US" dirty="0"/>
          </a:p>
        </p:txBody>
      </p:sp>
      <p:sp>
        <p:nvSpPr>
          <p:cNvPr id="16387" name="Text Placeholder 3"/>
          <p:cNvSpPr>
            <a:spLocks noGrp="1"/>
          </p:cNvSpPr>
          <p:nvPr>
            <p:ph type="body" sz="quarter" idx="10"/>
          </p:nvPr>
        </p:nvSpPr>
        <p:spPr>
          <a:xfrm>
            <a:off x="1122363" y="3017838"/>
            <a:ext cx="22639337" cy="9418637"/>
          </a:xfrm>
        </p:spPr>
        <p:txBody>
          <a:bodyPr/>
          <a:lstStyle/>
          <a:p>
            <a:pPr marL="0" indent="0">
              <a:buNone/>
            </a:pPr>
            <a:r>
              <a:rPr lang="en-US" dirty="0" smtClean="0"/>
              <a:t/>
            </a:r>
            <a:br>
              <a:rPr lang="en-US" dirty="0" smtClean="0"/>
            </a:br>
            <a:r>
              <a:rPr lang="en-US" sz="5400" dirty="0" smtClean="0"/>
              <a:t>Certification is an important step in differentiating yourself from other AutoCAD users.</a:t>
            </a:r>
          </a:p>
          <a:p>
            <a:pPr marL="0" indent="0">
              <a:buNone/>
            </a:pPr>
            <a:endParaRPr lang="en-US" sz="5400" dirty="0" smtClean="0"/>
          </a:p>
          <a:p>
            <a:pPr marL="0" indent="0">
              <a:buNone/>
            </a:pPr>
            <a:r>
              <a:rPr lang="en-US" sz="5400" dirty="0" smtClean="0"/>
              <a:t>This class will cover critical objectives on features and workflow that you need to know to become certified in AutoCAD. </a:t>
            </a:r>
            <a:endParaRPr lang="en-US" sz="5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Learning Objectives</a:t>
            </a:r>
            <a:endParaRPr lang="en-US" dirty="0"/>
          </a:p>
        </p:txBody>
      </p:sp>
      <p:sp>
        <p:nvSpPr>
          <p:cNvPr id="16387" name="Text Placeholder 3"/>
          <p:cNvSpPr>
            <a:spLocks noGrp="1"/>
          </p:cNvSpPr>
          <p:nvPr>
            <p:ph type="body" sz="quarter" idx="10"/>
          </p:nvPr>
        </p:nvSpPr>
        <p:spPr>
          <a:xfrm>
            <a:off x="1122363" y="2514600"/>
            <a:ext cx="22639337" cy="9418637"/>
          </a:xfrm>
        </p:spPr>
        <p:txBody>
          <a:bodyPr/>
          <a:lstStyle/>
          <a:p>
            <a:pPr marL="0" indent="0">
              <a:buNone/>
            </a:pPr>
            <a:r>
              <a:rPr lang="en-US" dirty="0" smtClean="0"/>
              <a:t>At the end of this class, you will be able to:</a:t>
            </a:r>
          </a:p>
          <a:p>
            <a:pPr marL="0" indent="0">
              <a:buNone/>
            </a:pPr>
            <a:endParaRPr lang="en-US" dirty="0" smtClean="0"/>
          </a:p>
          <a:p>
            <a:pPr lvl="0">
              <a:lnSpc>
                <a:spcPct val="150000"/>
              </a:lnSpc>
            </a:pPr>
            <a:r>
              <a:rPr lang="en-US" dirty="0" smtClean="0"/>
              <a:t>Identify the differences between the AutoCAD</a:t>
            </a:r>
            <a:r>
              <a:rPr lang="en-US" sz="2400" dirty="0" smtClean="0"/>
              <a:t>®</a:t>
            </a:r>
            <a:r>
              <a:rPr lang="en-US" dirty="0" smtClean="0"/>
              <a:t> Certified Associate and AutoCAD</a:t>
            </a:r>
            <a:r>
              <a:rPr lang="en-US" sz="2400" dirty="0" smtClean="0"/>
              <a:t>®</a:t>
            </a:r>
            <a:r>
              <a:rPr lang="en-US" dirty="0" smtClean="0"/>
              <a:t> Certified Professional exams</a:t>
            </a:r>
          </a:p>
          <a:p>
            <a:pPr lvl="0">
              <a:lnSpc>
                <a:spcPct val="150000"/>
              </a:lnSpc>
            </a:pPr>
            <a:r>
              <a:rPr lang="en-US" dirty="0" smtClean="0"/>
              <a:t>Identify the major technical knowledge and skill objectives for the AutoCAD Certified Associate </a:t>
            </a:r>
            <a:r>
              <a:rPr lang="en-US" dirty="0" smtClean="0"/>
              <a:t>and Professional Examinations</a:t>
            </a:r>
            <a:endParaRPr lang="en-US" dirty="0" smtClean="0"/>
          </a:p>
          <a:p>
            <a:pPr lvl="0">
              <a:lnSpc>
                <a:spcPct val="150000"/>
              </a:lnSpc>
            </a:pPr>
            <a:r>
              <a:rPr lang="en-US" dirty="0" smtClean="0"/>
              <a:t>Develop study and preparation strategies for the AutoCAD Certified Associate </a:t>
            </a:r>
            <a:r>
              <a:rPr lang="en-US" dirty="0" smtClean="0"/>
              <a:t>and Professional </a:t>
            </a:r>
            <a:r>
              <a:rPr lang="en-US" dirty="0" smtClean="0"/>
              <a:t>Examinations</a:t>
            </a:r>
            <a:endParaRPr lang="en-US" dirty="0" smtClean="0"/>
          </a:p>
          <a:p>
            <a:pPr lvl="0">
              <a:lnSpc>
                <a:spcPct val="150000"/>
              </a:lnSpc>
            </a:pPr>
            <a:r>
              <a:rPr lang="en-US" dirty="0" smtClean="0"/>
              <a:t>Develop test-taking and time-saving strategies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Who Is This Training Session For?</a:t>
            </a:r>
            <a:endParaRPr lang="en-US" dirty="0"/>
          </a:p>
        </p:txBody>
      </p:sp>
      <p:sp>
        <p:nvSpPr>
          <p:cNvPr id="16387" name="Text Placeholder 3"/>
          <p:cNvSpPr>
            <a:spLocks noGrp="1"/>
          </p:cNvSpPr>
          <p:nvPr>
            <p:ph type="body" sz="quarter" idx="10"/>
          </p:nvPr>
        </p:nvSpPr>
        <p:spPr>
          <a:xfrm>
            <a:off x="1122363" y="2514600"/>
            <a:ext cx="22348824" cy="9418637"/>
          </a:xfrm>
        </p:spPr>
        <p:txBody>
          <a:bodyPr/>
          <a:lstStyle/>
          <a:p>
            <a:pPr marL="0" indent="0">
              <a:buNone/>
            </a:pPr>
            <a:endParaRPr lang="en-US" dirty="0" smtClean="0"/>
          </a:p>
          <a:p>
            <a:pPr lvl="0">
              <a:lnSpc>
                <a:spcPct val="150000"/>
              </a:lnSpc>
            </a:pPr>
            <a:r>
              <a:rPr lang="en-US" dirty="0" smtClean="0"/>
              <a:t>People interested in preparing for and taking the AutoCAD Certified Associate and Professional Examinations at a testing center or at Autodesk University</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27867" y="7239000"/>
            <a:ext cx="15285720" cy="38862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Course Agenda</a:t>
            </a:r>
            <a:endParaRPr lang="en-US" dirty="0"/>
          </a:p>
        </p:txBody>
      </p:sp>
      <p:sp>
        <p:nvSpPr>
          <p:cNvPr id="16387" name="Text Placeholder 3"/>
          <p:cNvSpPr>
            <a:spLocks noGrp="1"/>
          </p:cNvSpPr>
          <p:nvPr>
            <p:ph type="body" sz="quarter" idx="10"/>
          </p:nvPr>
        </p:nvSpPr>
        <p:spPr>
          <a:xfrm>
            <a:off x="2203450" y="1828800"/>
            <a:ext cx="19134137" cy="10515600"/>
          </a:xfrm>
        </p:spPr>
        <p:txBody>
          <a:bodyPr/>
          <a:lstStyle/>
          <a:p>
            <a:pPr lvl="0">
              <a:lnSpc>
                <a:spcPct val="150000"/>
              </a:lnSpc>
            </a:pPr>
            <a:r>
              <a:rPr lang="en-US" dirty="0" smtClean="0"/>
              <a:t>What are the Certification Examinations?</a:t>
            </a:r>
          </a:p>
          <a:p>
            <a:pPr lvl="0">
              <a:lnSpc>
                <a:spcPct val="150000"/>
              </a:lnSpc>
            </a:pPr>
            <a:r>
              <a:rPr lang="en-US" dirty="0" smtClean="0"/>
              <a:t>Who should attempt </a:t>
            </a:r>
            <a:r>
              <a:rPr lang="en-US" dirty="0" smtClean="0"/>
              <a:t>Certification?</a:t>
            </a:r>
            <a:endParaRPr lang="en-US" dirty="0" smtClean="0"/>
          </a:p>
          <a:p>
            <a:pPr lvl="0">
              <a:lnSpc>
                <a:spcPct val="150000"/>
              </a:lnSpc>
            </a:pPr>
            <a:r>
              <a:rPr lang="en-US" dirty="0" smtClean="0"/>
              <a:t>Advantages of Certification</a:t>
            </a:r>
          </a:p>
          <a:p>
            <a:pPr lvl="0">
              <a:lnSpc>
                <a:spcPct val="150000"/>
              </a:lnSpc>
            </a:pPr>
            <a:r>
              <a:rPr lang="en-US" dirty="0" smtClean="0"/>
              <a:t>Determining Knowledge and Skills Deficiencies</a:t>
            </a:r>
          </a:p>
          <a:p>
            <a:pPr lvl="0">
              <a:lnSpc>
                <a:spcPct val="150000"/>
              </a:lnSpc>
            </a:pPr>
            <a:r>
              <a:rPr lang="en-US" dirty="0" smtClean="0"/>
              <a:t>Assessment Practice Exams</a:t>
            </a:r>
          </a:p>
          <a:p>
            <a:pPr lvl="0">
              <a:lnSpc>
                <a:spcPct val="150000"/>
              </a:lnSpc>
            </a:pPr>
            <a:r>
              <a:rPr lang="en-US" dirty="0" smtClean="0"/>
              <a:t>Exam Overview</a:t>
            </a:r>
          </a:p>
          <a:p>
            <a:pPr lvl="0">
              <a:lnSpc>
                <a:spcPct val="150000"/>
              </a:lnSpc>
            </a:pPr>
            <a:r>
              <a:rPr lang="en-US" dirty="0" smtClean="0"/>
              <a:t>Exam Objectives</a:t>
            </a:r>
          </a:p>
          <a:p>
            <a:pPr lvl="0">
              <a:lnSpc>
                <a:spcPct val="150000"/>
              </a:lnSpc>
            </a:pPr>
            <a:r>
              <a:rPr lang="en-US" dirty="0" smtClean="0"/>
              <a:t>Top Ways to Pass the Certification Examinations</a:t>
            </a:r>
          </a:p>
          <a:p>
            <a:pPr lvl="0">
              <a:lnSpc>
                <a:spcPct val="150000"/>
              </a:lnSpc>
            </a:pPr>
            <a:r>
              <a:rPr lang="en-US" dirty="0" smtClean="0"/>
              <a:t>Time Management and Test taking Strategies</a:t>
            </a:r>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38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38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marL="0" indent="0"/>
            <a:r>
              <a:rPr lang="en-US" sz="7200" dirty="0" smtClean="0"/>
              <a:t>What Are The Certification Examinations?</a:t>
            </a:r>
            <a:endParaRPr lang="en-US" sz="7200" dirty="0"/>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The AutoCAD Certification Examinations?</a:t>
            </a:r>
            <a:endParaRPr lang="en-US" dirty="0"/>
          </a:p>
        </p:txBody>
      </p:sp>
      <p:sp>
        <p:nvSpPr>
          <p:cNvPr id="16387" name="Text Placeholder 3"/>
          <p:cNvSpPr>
            <a:spLocks noGrp="1"/>
          </p:cNvSpPr>
          <p:nvPr>
            <p:ph type="body" sz="quarter" idx="10"/>
          </p:nvPr>
        </p:nvSpPr>
        <p:spPr>
          <a:xfrm>
            <a:off x="1122364" y="2514600"/>
            <a:ext cx="18919824" cy="9418637"/>
          </a:xfrm>
        </p:spPr>
        <p:txBody>
          <a:bodyPr/>
          <a:lstStyle/>
          <a:p>
            <a:pPr lvl="0">
              <a:lnSpc>
                <a:spcPct val="200000"/>
              </a:lnSpc>
            </a:pPr>
            <a:r>
              <a:rPr lang="en-US" dirty="0" smtClean="0"/>
              <a:t>Validates Knowledge and Skills</a:t>
            </a:r>
          </a:p>
          <a:p>
            <a:pPr lvl="1">
              <a:lnSpc>
                <a:spcPct val="200000"/>
              </a:lnSpc>
            </a:pPr>
            <a:r>
              <a:rPr lang="en-US" dirty="0" smtClean="0"/>
              <a:t>Gain an industry recognized credential that proves your skill level</a:t>
            </a:r>
          </a:p>
          <a:p>
            <a:pPr lvl="0">
              <a:lnSpc>
                <a:spcPct val="200000"/>
              </a:lnSpc>
            </a:pPr>
            <a:r>
              <a:rPr lang="en-US" dirty="0" smtClean="0"/>
              <a:t>Receive Industry Recognition</a:t>
            </a:r>
          </a:p>
          <a:p>
            <a:pPr lvl="1">
              <a:lnSpc>
                <a:spcPct val="200000"/>
              </a:lnSpc>
            </a:pPr>
            <a:r>
              <a:rPr lang="en-US" dirty="0" smtClean="0"/>
              <a:t>Use the Autodesk Certified Logo</a:t>
            </a:r>
          </a:p>
          <a:p>
            <a:pPr lvl="1">
              <a:lnSpc>
                <a:spcPct val="200000"/>
              </a:lnSpc>
            </a:pPr>
            <a:r>
              <a:rPr lang="en-US" dirty="0" smtClean="0"/>
              <a:t>Display your Autodesk Certified certificate</a:t>
            </a:r>
          </a:p>
          <a:p>
            <a:pPr lvl="1">
              <a:lnSpc>
                <a:spcPct val="200000"/>
              </a:lnSpc>
            </a:pPr>
            <a:r>
              <a:rPr lang="en-US" dirty="0" smtClean="0"/>
              <a:t>List your name in the Autodesk Certified Professionals database</a:t>
            </a: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8213387" y="5715000"/>
            <a:ext cx="4724400" cy="36605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C:\Users\tremblayn\AppData\Local\Temp\Temp1_Autodesk_Certified_Logos_2012[1].zip\Autodesk_Certified_Logos_2012\AutoCAD_2012_Certified_Professional\AutoCAD_2012_Certified_Professional_BLK.g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955587" y="5715000"/>
            <a:ext cx="4062088" cy="3657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387">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Who Should Attempt AutoCAD Certification?</a:t>
            </a:r>
            <a:endParaRPr lang="en-US" dirty="0"/>
          </a:p>
        </p:txBody>
      </p:sp>
      <p:sp>
        <p:nvSpPr>
          <p:cNvPr id="16387" name="Text Placeholder 3"/>
          <p:cNvSpPr>
            <a:spLocks noGrp="1"/>
          </p:cNvSpPr>
          <p:nvPr>
            <p:ph type="body" sz="quarter" idx="10"/>
          </p:nvPr>
        </p:nvSpPr>
        <p:spPr>
          <a:xfrm>
            <a:off x="1122363" y="2514600"/>
            <a:ext cx="21282024" cy="9418637"/>
          </a:xfrm>
        </p:spPr>
        <p:txBody>
          <a:bodyPr/>
          <a:lstStyle/>
          <a:p>
            <a:pPr lvl="0">
              <a:lnSpc>
                <a:spcPct val="200000"/>
              </a:lnSpc>
            </a:pPr>
            <a:r>
              <a:rPr lang="en-US" dirty="0" smtClean="0"/>
              <a:t>Anyone wishing to validate knowledge and skills</a:t>
            </a:r>
          </a:p>
          <a:p>
            <a:pPr lvl="2">
              <a:lnSpc>
                <a:spcPct val="200000"/>
              </a:lnSpc>
            </a:pPr>
            <a:r>
              <a:rPr lang="en-US" sz="4000" dirty="0" smtClean="0"/>
              <a:t>In order to receive a promotion by accelerating your professional development</a:t>
            </a:r>
          </a:p>
          <a:p>
            <a:pPr lvl="2">
              <a:lnSpc>
                <a:spcPct val="200000"/>
              </a:lnSpc>
            </a:pPr>
            <a:r>
              <a:rPr lang="en-US" sz="4000" dirty="0" smtClean="0"/>
              <a:t>In order to differentiate yourself when trying to secure employment</a:t>
            </a:r>
          </a:p>
          <a:p>
            <a:pPr lvl="1">
              <a:lnSpc>
                <a:spcPct val="200000"/>
              </a:lnSpc>
            </a:pPr>
            <a:endParaRPr lang="en-US" sz="1600" dirty="0" smtClean="0"/>
          </a:p>
          <a:p>
            <a:pPr lvl="0">
              <a:lnSpc>
                <a:spcPct val="200000"/>
              </a:lnSpc>
            </a:pPr>
            <a:r>
              <a:rPr lang="en-US" dirty="0" smtClean="0"/>
              <a:t>Any employer wishing to validate knowledge and skills</a:t>
            </a:r>
          </a:p>
          <a:p>
            <a:pPr lvl="2">
              <a:lnSpc>
                <a:spcPct val="200000"/>
              </a:lnSpc>
            </a:pPr>
            <a:r>
              <a:rPr lang="en-US" sz="4000" dirty="0" smtClean="0"/>
              <a:t>Use to differentiate employees during the interview process</a:t>
            </a:r>
          </a:p>
          <a:p>
            <a:pPr lvl="2">
              <a:lnSpc>
                <a:spcPct val="200000"/>
              </a:lnSpc>
            </a:pPr>
            <a:r>
              <a:rPr lang="en-US" sz="4000" dirty="0" smtClean="0"/>
              <a:t>Enhance your organization’s credibility within your field</a:t>
            </a:r>
          </a:p>
          <a:p>
            <a:pPr lvl="0">
              <a:lnSpc>
                <a:spcPct val="200000"/>
              </a:lnSpc>
            </a:pPr>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Why Become Certified in AutoCAD?</a:t>
            </a:r>
            <a:endParaRPr lang="en-US" dirty="0"/>
          </a:p>
        </p:txBody>
      </p:sp>
      <p:sp>
        <p:nvSpPr>
          <p:cNvPr id="16387" name="Text Placeholder 3"/>
          <p:cNvSpPr>
            <a:spLocks noGrp="1"/>
          </p:cNvSpPr>
          <p:nvPr>
            <p:ph type="body" sz="quarter" idx="10"/>
          </p:nvPr>
        </p:nvSpPr>
        <p:spPr>
          <a:xfrm>
            <a:off x="1122363" y="2514600"/>
            <a:ext cx="22425023" cy="10287000"/>
          </a:xfrm>
        </p:spPr>
        <p:txBody>
          <a:bodyPr/>
          <a:lstStyle/>
          <a:p>
            <a:pPr lvl="0">
              <a:lnSpc>
                <a:spcPct val="150000"/>
              </a:lnSpc>
            </a:pPr>
            <a:r>
              <a:rPr lang="en-US" dirty="0" smtClean="0"/>
              <a:t>41% of employers pay 100% of technical certification*</a:t>
            </a:r>
          </a:p>
          <a:p>
            <a:pPr lvl="0">
              <a:lnSpc>
                <a:spcPct val="150000"/>
              </a:lnSpc>
            </a:pPr>
            <a:r>
              <a:rPr lang="en-US" dirty="0" smtClean="0"/>
              <a:t>12% of employers share the cost with their employees*</a:t>
            </a:r>
          </a:p>
          <a:p>
            <a:pPr lvl="0">
              <a:lnSpc>
                <a:spcPct val="150000"/>
              </a:lnSpc>
            </a:pPr>
            <a:r>
              <a:rPr lang="en-US" dirty="0" smtClean="0"/>
              <a:t>47% of the time the cost is carried by AutoCAD users like yourself</a:t>
            </a:r>
          </a:p>
          <a:p>
            <a:pPr lvl="0">
              <a:lnSpc>
                <a:spcPct val="150000"/>
              </a:lnSpc>
            </a:pPr>
            <a:endParaRPr lang="en-US" dirty="0" smtClean="0"/>
          </a:p>
          <a:p>
            <a:pPr lvl="0">
              <a:lnSpc>
                <a:spcPct val="150000"/>
              </a:lnSpc>
            </a:pPr>
            <a:endParaRPr lang="en-US" dirty="0" smtClean="0"/>
          </a:p>
          <a:p>
            <a:pPr lvl="0">
              <a:lnSpc>
                <a:spcPct val="150000"/>
              </a:lnSpc>
            </a:pPr>
            <a:endParaRPr lang="en-US" dirty="0" smtClean="0"/>
          </a:p>
          <a:p>
            <a:pPr lvl="0">
              <a:lnSpc>
                <a:spcPct val="150000"/>
              </a:lnSpc>
            </a:pPr>
            <a:endParaRPr lang="en-US" dirty="0" smtClean="0"/>
          </a:p>
          <a:p>
            <a:pPr lvl="0">
              <a:lnSpc>
                <a:spcPct val="150000"/>
              </a:lnSpc>
            </a:pPr>
            <a:endParaRPr lang="en-US" dirty="0" smtClean="0"/>
          </a:p>
          <a:p>
            <a:pPr>
              <a:buNone/>
            </a:pPr>
            <a:r>
              <a:rPr lang="en-US" sz="2800" dirty="0" smtClean="0"/>
              <a:t>* Data is provided by Autodesk Certification and Testing</a:t>
            </a:r>
          </a:p>
          <a:p>
            <a:pPr lvl="0">
              <a:lnSpc>
                <a:spcPct val="200000"/>
              </a:lnSpc>
            </a:pPr>
            <a:endParaRPr lang="en-US" dirty="0"/>
          </a:p>
        </p:txBody>
      </p:sp>
      <p:pic>
        <p:nvPicPr>
          <p:cNvPr id="87042" name="Picture 2"/>
          <p:cNvPicPr>
            <a:picLocks noChangeAspect="1" noChangeArrowheads="1"/>
          </p:cNvPicPr>
          <p:nvPr/>
        </p:nvPicPr>
        <p:blipFill>
          <a:blip r:embed="rId3" cstate="print"/>
          <a:srcRect/>
          <a:stretch>
            <a:fillRect/>
          </a:stretch>
        </p:blipFill>
        <p:spPr bwMode="auto">
          <a:xfrm>
            <a:off x="11050587" y="7315200"/>
            <a:ext cx="10820400" cy="33612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7">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Why Become Certified in AutoCAD?</a:t>
            </a:r>
            <a:endParaRPr lang="en-US" dirty="0"/>
          </a:p>
        </p:txBody>
      </p:sp>
      <p:sp>
        <p:nvSpPr>
          <p:cNvPr id="16387" name="Text Placeholder 3"/>
          <p:cNvSpPr>
            <a:spLocks noGrp="1"/>
          </p:cNvSpPr>
          <p:nvPr>
            <p:ph type="body" sz="quarter" idx="10"/>
          </p:nvPr>
        </p:nvSpPr>
        <p:spPr>
          <a:xfrm>
            <a:off x="1122363" y="2514600"/>
            <a:ext cx="22425023" cy="10287000"/>
          </a:xfrm>
        </p:spPr>
        <p:txBody>
          <a:bodyPr/>
          <a:lstStyle/>
          <a:p>
            <a:pPr lvl="0">
              <a:lnSpc>
                <a:spcPct val="150000"/>
              </a:lnSpc>
            </a:pPr>
            <a:r>
              <a:rPr lang="en-US" dirty="0" smtClean="0"/>
              <a:t>30% of certified technical experts receive a job promotion within 1</a:t>
            </a:r>
            <a:r>
              <a:rPr lang="en-US" baseline="30000" dirty="0" smtClean="0"/>
              <a:t>st</a:t>
            </a:r>
            <a:r>
              <a:rPr lang="en-US" dirty="0" smtClean="0"/>
              <a:t> year of earning certification*</a:t>
            </a:r>
          </a:p>
          <a:p>
            <a:pPr lvl="0">
              <a:lnSpc>
                <a:spcPct val="150000"/>
              </a:lnSpc>
            </a:pPr>
            <a:r>
              <a:rPr lang="en-US" dirty="0" smtClean="0"/>
              <a:t>60% of those promoted believed that their certification played a vital role*</a:t>
            </a:r>
          </a:p>
          <a:p>
            <a:pPr lvl="0">
              <a:lnSpc>
                <a:spcPct val="150000"/>
              </a:lnSpc>
            </a:pPr>
            <a:r>
              <a:rPr lang="en-US" dirty="0" smtClean="0"/>
              <a:t>On average, certified experts receive a 15% salary increase*</a:t>
            </a:r>
          </a:p>
          <a:p>
            <a:pPr lvl="0">
              <a:lnSpc>
                <a:spcPct val="150000"/>
              </a:lnSpc>
            </a:pPr>
            <a:endParaRPr lang="en-US" dirty="0" smtClean="0"/>
          </a:p>
          <a:p>
            <a:pPr lvl="0">
              <a:lnSpc>
                <a:spcPct val="150000"/>
              </a:lnSpc>
            </a:pPr>
            <a:endParaRPr lang="en-US" dirty="0" smtClean="0"/>
          </a:p>
          <a:p>
            <a:pPr lvl="0">
              <a:lnSpc>
                <a:spcPct val="150000"/>
              </a:lnSpc>
            </a:pPr>
            <a:endParaRPr lang="en-US" dirty="0" smtClean="0"/>
          </a:p>
          <a:p>
            <a:pPr lvl="0">
              <a:lnSpc>
                <a:spcPct val="150000"/>
              </a:lnSpc>
            </a:pPr>
            <a:endParaRPr lang="en-US" dirty="0" smtClean="0"/>
          </a:p>
          <a:p>
            <a:pPr>
              <a:buNone/>
            </a:pPr>
            <a:r>
              <a:rPr lang="en-US" sz="2800" dirty="0" smtClean="0"/>
              <a:t>* Data is provided by Autodesk Certification and Testing</a:t>
            </a:r>
          </a:p>
          <a:p>
            <a:pPr lvl="0">
              <a:lnSpc>
                <a:spcPct val="200000"/>
              </a:lnSpc>
            </a:pPr>
            <a:endParaRPr lang="en-US" dirty="0"/>
          </a:p>
        </p:txBody>
      </p:sp>
      <p:pic>
        <p:nvPicPr>
          <p:cNvPr id="86018" name="Picture 2"/>
          <p:cNvPicPr>
            <a:picLocks noChangeAspect="1" noChangeArrowheads="1"/>
          </p:cNvPicPr>
          <p:nvPr/>
        </p:nvPicPr>
        <p:blipFill>
          <a:blip r:embed="rId3" cstate="print"/>
          <a:srcRect/>
          <a:stretch>
            <a:fillRect/>
          </a:stretch>
        </p:blipFill>
        <p:spPr bwMode="auto">
          <a:xfrm>
            <a:off x="11964987" y="7543800"/>
            <a:ext cx="11018707" cy="4343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7">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marL="0" indent="0"/>
            <a:r>
              <a:rPr lang="en-US" sz="7200" dirty="0" smtClean="0"/>
              <a:t>Differences Between the Associate and Professional Examinations</a:t>
            </a:r>
            <a:endParaRPr lang="en-US" sz="7200" dirty="0"/>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The Different Levels Of Certification?</a:t>
            </a:r>
            <a:endParaRPr lang="en-US" dirty="0"/>
          </a:p>
        </p:txBody>
      </p:sp>
      <p:sp>
        <p:nvSpPr>
          <p:cNvPr id="16387" name="Text Placeholder 3"/>
          <p:cNvSpPr>
            <a:spLocks noGrp="1"/>
          </p:cNvSpPr>
          <p:nvPr>
            <p:ph type="body" sz="quarter" idx="10"/>
          </p:nvPr>
        </p:nvSpPr>
        <p:spPr>
          <a:xfrm>
            <a:off x="1122364" y="2514600"/>
            <a:ext cx="18919824" cy="9418637"/>
          </a:xfrm>
        </p:spPr>
        <p:txBody>
          <a:bodyPr/>
          <a:lstStyle/>
          <a:p>
            <a:pPr lvl="0">
              <a:lnSpc>
                <a:spcPct val="200000"/>
              </a:lnSpc>
            </a:pPr>
            <a:r>
              <a:rPr lang="en-US" dirty="0" smtClean="0">
                <a:solidFill>
                  <a:srgbClr val="FF0000"/>
                </a:solidFill>
              </a:rPr>
              <a:t>Associate</a:t>
            </a:r>
            <a:r>
              <a:rPr lang="en-US" dirty="0" smtClean="0"/>
              <a:t> is certification of </a:t>
            </a:r>
            <a:r>
              <a:rPr lang="en-US" b="1" dirty="0" smtClean="0">
                <a:solidFill>
                  <a:srgbClr val="FF0000"/>
                </a:solidFill>
              </a:rPr>
              <a:t>Knowledge</a:t>
            </a:r>
            <a:r>
              <a:rPr lang="en-US" dirty="0" smtClean="0"/>
              <a:t> of feature and function</a:t>
            </a:r>
          </a:p>
          <a:p>
            <a:pPr lvl="0">
              <a:lnSpc>
                <a:spcPct val="200000"/>
              </a:lnSpc>
            </a:pPr>
            <a:r>
              <a:rPr lang="en-US" dirty="0" smtClean="0">
                <a:solidFill>
                  <a:srgbClr val="FF0000"/>
                </a:solidFill>
              </a:rPr>
              <a:t>Professional</a:t>
            </a:r>
            <a:r>
              <a:rPr lang="en-US" dirty="0" smtClean="0"/>
              <a:t> is certification of skills ability – </a:t>
            </a:r>
            <a:r>
              <a:rPr lang="en-US" b="1" dirty="0" smtClean="0">
                <a:solidFill>
                  <a:srgbClr val="FF0000"/>
                </a:solidFill>
              </a:rPr>
              <a:t>Performance</a:t>
            </a:r>
          </a:p>
        </p:txBody>
      </p:sp>
      <p:pic>
        <p:nvPicPr>
          <p:cNvPr id="4" name="Picture 2" descr="C:\Users\tremblayn\AppData\Local\Temp\Temp1_Autodesk_Certified_Logos_2012[1].zip\Autodesk_Certified_Logos_2012\AutoCAD_2012_Certified_Associate\AutoCAD_2012_Certified_Associate_BLK.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2579" y="6248400"/>
            <a:ext cx="5416117" cy="487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pic>
        <p:nvPicPr>
          <p:cNvPr id="5" name="Picture 4" descr="C:\Users\tremblayn\AppData\Local\Temp\Temp1_Autodesk_Certified_Logos_2012[1].zip\Autodesk_Certified_Logos_2012\AutoCAD_2012_Certified_Professional\AutoCAD_2012_Certified_Professional_BLK.g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635470" y="6248400"/>
            <a:ext cx="5416117" cy="487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AutoCAD Certified Associate </a:t>
            </a:r>
            <a:endParaRPr lang="en-US" dirty="0"/>
          </a:p>
        </p:txBody>
      </p:sp>
      <p:sp>
        <p:nvSpPr>
          <p:cNvPr id="16387" name="Text Placeholder 3"/>
          <p:cNvSpPr>
            <a:spLocks noGrp="1"/>
          </p:cNvSpPr>
          <p:nvPr>
            <p:ph type="body" sz="quarter" idx="10"/>
          </p:nvPr>
        </p:nvSpPr>
        <p:spPr>
          <a:xfrm>
            <a:off x="1122363" y="2514600"/>
            <a:ext cx="22425023" cy="10287000"/>
          </a:xfrm>
        </p:spPr>
        <p:txBody>
          <a:bodyPr/>
          <a:lstStyle/>
          <a:p>
            <a:pPr lvl="0">
              <a:lnSpc>
                <a:spcPct val="200000"/>
              </a:lnSpc>
            </a:pPr>
            <a:r>
              <a:rPr lang="en-US" dirty="0" smtClean="0"/>
              <a:t>Certified Associate Examination</a:t>
            </a:r>
          </a:p>
          <a:p>
            <a:pPr lvl="0">
              <a:lnSpc>
                <a:spcPct val="200000"/>
              </a:lnSpc>
            </a:pPr>
            <a:r>
              <a:rPr lang="en-US" dirty="0" smtClean="0"/>
              <a:t>Exam Interface and Question Types</a:t>
            </a:r>
          </a:p>
          <a:p>
            <a:pPr lvl="0">
              <a:lnSpc>
                <a:spcPct val="200000"/>
              </a:lnSpc>
            </a:pPr>
            <a:r>
              <a:rPr lang="en-US" dirty="0" smtClean="0"/>
              <a:t>Test Taking Strategies</a:t>
            </a:r>
          </a:p>
          <a:p>
            <a:pPr lvl="0">
              <a:lnSpc>
                <a:spcPct val="200000"/>
              </a:lnSpc>
            </a:pPr>
            <a:r>
              <a:rPr lang="en-US" dirty="0" smtClean="0"/>
              <a:t>Top Ways to Pass the Associate Examination</a:t>
            </a:r>
          </a:p>
          <a:p>
            <a:pPr lvl="0">
              <a:lnSpc>
                <a:spcPct val="200000"/>
              </a:lnSpc>
            </a:pPr>
            <a:endParaRPr lang="en-US" dirty="0"/>
          </a:p>
        </p:txBody>
      </p:sp>
      <p:pic>
        <p:nvPicPr>
          <p:cNvPr id="4" name="Picture 2" descr="C:\Users\tremblayn\AppData\Local\Temp\Temp1_Autodesk_Certified_Logos_2012[1].zip\Autodesk_Certified_Logos_2012\AutoCAD_2012_Certified_Associate\AutoCAD_2012_Certified_Associate_BLK.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750270" y="6096000"/>
            <a:ext cx="5416117" cy="487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AutoCAD Certified Associate </a:t>
            </a:r>
            <a:endParaRPr lang="en-US" dirty="0"/>
          </a:p>
        </p:txBody>
      </p:sp>
      <p:pic>
        <p:nvPicPr>
          <p:cNvPr id="25" name="Picture 24" descr="Autodesk Certification Solution.png"/>
          <p:cNvPicPr>
            <a:picLocks noChangeAspect="1"/>
          </p:cNvPicPr>
          <p:nvPr/>
        </p:nvPicPr>
        <p:blipFill>
          <a:blip r:embed="rId3" cstate="print"/>
          <a:stretch>
            <a:fillRect/>
          </a:stretch>
        </p:blipFill>
        <p:spPr>
          <a:xfrm>
            <a:off x="3582987" y="1371600"/>
            <a:ext cx="16640360" cy="10896600"/>
          </a:xfrm>
          <a:prstGeom prst="rect">
            <a:avLst/>
          </a:prstGeom>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Where Are The Available Examinations?</a:t>
            </a:r>
            <a:endParaRPr lang="en-US" dirty="0"/>
          </a:p>
        </p:txBody>
      </p:sp>
      <p:pic>
        <p:nvPicPr>
          <p:cNvPr id="92162" name="Picture 2"/>
          <p:cNvPicPr>
            <a:picLocks noChangeAspect="1" noChangeArrowheads="1"/>
          </p:cNvPicPr>
          <p:nvPr/>
        </p:nvPicPr>
        <p:blipFill>
          <a:blip r:embed="rId3" cstate="print"/>
          <a:srcRect/>
          <a:stretch>
            <a:fillRect/>
          </a:stretch>
        </p:blipFill>
        <p:spPr bwMode="auto">
          <a:xfrm>
            <a:off x="4573587" y="1905000"/>
            <a:ext cx="15804067" cy="10287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The Available Examinations?</a:t>
            </a:r>
            <a:endParaRPr lang="en-US" dirty="0"/>
          </a:p>
        </p:txBody>
      </p:sp>
      <p:pic>
        <p:nvPicPr>
          <p:cNvPr id="94210" name="Picture 2"/>
          <p:cNvPicPr>
            <a:picLocks noChangeAspect="1" noChangeArrowheads="1"/>
          </p:cNvPicPr>
          <p:nvPr/>
        </p:nvPicPr>
        <p:blipFill>
          <a:blip r:embed="rId3" cstate="print"/>
          <a:srcRect/>
          <a:stretch>
            <a:fillRect/>
          </a:stretch>
        </p:blipFill>
        <p:spPr bwMode="auto">
          <a:xfrm>
            <a:off x="4802187" y="1981200"/>
            <a:ext cx="15544800" cy="1011824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The Available Examinations?</a:t>
            </a:r>
            <a:endParaRPr lang="en-US" dirty="0"/>
          </a:p>
        </p:txBody>
      </p:sp>
      <p:pic>
        <p:nvPicPr>
          <p:cNvPr id="88066" name="Picture 2"/>
          <p:cNvPicPr>
            <a:picLocks noChangeAspect="1" noChangeArrowheads="1"/>
          </p:cNvPicPr>
          <p:nvPr/>
        </p:nvPicPr>
        <p:blipFill>
          <a:blip r:embed="rId3" cstate="print"/>
          <a:srcRect/>
          <a:stretch>
            <a:fillRect/>
          </a:stretch>
        </p:blipFill>
        <p:spPr bwMode="auto">
          <a:xfrm>
            <a:off x="4649787" y="1600200"/>
            <a:ext cx="16459200" cy="1070818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The Available Examinations?</a:t>
            </a:r>
            <a:endParaRPr lang="en-US" dirty="0"/>
          </a:p>
        </p:txBody>
      </p:sp>
      <p:pic>
        <p:nvPicPr>
          <p:cNvPr id="95234" name="Picture 2"/>
          <p:cNvPicPr>
            <a:picLocks noChangeAspect="1" noChangeArrowheads="1"/>
          </p:cNvPicPr>
          <p:nvPr/>
        </p:nvPicPr>
        <p:blipFill>
          <a:blip r:embed="rId3" cstate="print"/>
          <a:srcRect/>
          <a:stretch>
            <a:fillRect/>
          </a:stretch>
        </p:blipFill>
        <p:spPr bwMode="auto">
          <a:xfrm>
            <a:off x="4649787" y="1676400"/>
            <a:ext cx="16383000" cy="1065861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The Available Examinations?</a:t>
            </a:r>
            <a:endParaRPr lang="en-US" dirty="0"/>
          </a:p>
        </p:txBody>
      </p:sp>
      <p:pic>
        <p:nvPicPr>
          <p:cNvPr id="96258" name="Picture 2"/>
          <p:cNvPicPr>
            <a:picLocks noChangeAspect="1" noChangeArrowheads="1"/>
          </p:cNvPicPr>
          <p:nvPr/>
        </p:nvPicPr>
        <p:blipFill>
          <a:blip r:embed="rId3" cstate="print"/>
          <a:srcRect/>
          <a:stretch>
            <a:fillRect/>
          </a:stretch>
        </p:blipFill>
        <p:spPr bwMode="auto">
          <a:xfrm>
            <a:off x="4649787" y="1676400"/>
            <a:ext cx="16383000" cy="1065861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The Available Examinations?</a:t>
            </a:r>
            <a:endParaRPr lang="en-US" dirty="0"/>
          </a:p>
        </p:txBody>
      </p:sp>
      <p:pic>
        <p:nvPicPr>
          <p:cNvPr id="99330" name="Picture 2"/>
          <p:cNvPicPr>
            <a:picLocks noChangeAspect="1" noChangeArrowheads="1"/>
          </p:cNvPicPr>
          <p:nvPr/>
        </p:nvPicPr>
        <p:blipFill>
          <a:blip r:embed="rId3" cstate="print"/>
          <a:srcRect/>
          <a:stretch>
            <a:fillRect/>
          </a:stretch>
        </p:blipFill>
        <p:spPr bwMode="auto">
          <a:xfrm>
            <a:off x="4635354" y="1676400"/>
            <a:ext cx="16397433" cy="10668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The Available Examinations?</a:t>
            </a:r>
            <a:endParaRPr lang="en-US" dirty="0"/>
          </a:p>
        </p:txBody>
      </p:sp>
      <p:pic>
        <p:nvPicPr>
          <p:cNvPr id="100354" name="Picture 2"/>
          <p:cNvPicPr>
            <a:picLocks noChangeAspect="1" noChangeArrowheads="1"/>
          </p:cNvPicPr>
          <p:nvPr/>
        </p:nvPicPr>
        <p:blipFill>
          <a:blip r:embed="rId3" cstate="print"/>
          <a:srcRect/>
          <a:stretch>
            <a:fillRect/>
          </a:stretch>
        </p:blipFill>
        <p:spPr bwMode="auto">
          <a:xfrm>
            <a:off x="4649787" y="1676400"/>
            <a:ext cx="16420158" cy="10515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The Available Examinations?</a:t>
            </a:r>
            <a:endParaRPr lang="en-US" dirty="0"/>
          </a:p>
        </p:txBody>
      </p:sp>
      <p:pic>
        <p:nvPicPr>
          <p:cNvPr id="101378" name="Picture 2"/>
          <p:cNvPicPr>
            <a:picLocks noChangeAspect="1" noChangeArrowheads="1"/>
          </p:cNvPicPr>
          <p:nvPr/>
        </p:nvPicPr>
        <p:blipFill>
          <a:blip r:embed="rId3" cstate="print"/>
          <a:srcRect/>
          <a:stretch>
            <a:fillRect/>
          </a:stretch>
        </p:blipFill>
        <p:spPr bwMode="auto">
          <a:xfrm>
            <a:off x="4649787" y="1676400"/>
            <a:ext cx="16383000" cy="1049180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Topics Are Covered On The Associate Examination?</a:t>
            </a:r>
            <a:endParaRPr lang="en-US" dirty="0"/>
          </a:p>
        </p:txBody>
      </p:sp>
      <p:pic>
        <p:nvPicPr>
          <p:cNvPr id="102402" name="Picture 2"/>
          <p:cNvPicPr>
            <a:picLocks noChangeAspect="1" noChangeArrowheads="1"/>
          </p:cNvPicPr>
          <p:nvPr/>
        </p:nvPicPr>
        <p:blipFill>
          <a:blip r:embed="rId3" cstate="print"/>
          <a:srcRect/>
          <a:stretch>
            <a:fillRect/>
          </a:stretch>
        </p:blipFill>
        <p:spPr bwMode="auto">
          <a:xfrm>
            <a:off x="6567727" y="2438400"/>
            <a:ext cx="11340860" cy="8839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Topics Are Covered On The Associate Examination?</a:t>
            </a:r>
            <a:endParaRPr lang="en-US" dirty="0"/>
          </a:p>
        </p:txBody>
      </p:sp>
      <p:pic>
        <p:nvPicPr>
          <p:cNvPr id="103427" name="Picture 3"/>
          <p:cNvPicPr>
            <a:picLocks noChangeAspect="1" noChangeArrowheads="1"/>
          </p:cNvPicPr>
          <p:nvPr/>
        </p:nvPicPr>
        <p:blipFill>
          <a:blip r:embed="rId3" cstate="print"/>
          <a:srcRect/>
          <a:stretch>
            <a:fillRect/>
          </a:stretch>
        </p:blipFill>
        <p:spPr bwMode="auto">
          <a:xfrm>
            <a:off x="6544242" y="2438400"/>
            <a:ext cx="11364345" cy="9144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About The Assessment Tests?</a:t>
            </a:r>
            <a:endParaRPr lang="en-US" dirty="0"/>
          </a:p>
        </p:txBody>
      </p:sp>
      <p:pic>
        <p:nvPicPr>
          <p:cNvPr id="97282" name="Picture 2"/>
          <p:cNvPicPr>
            <a:picLocks noChangeAspect="1" noChangeArrowheads="1"/>
          </p:cNvPicPr>
          <p:nvPr/>
        </p:nvPicPr>
        <p:blipFill>
          <a:blip r:embed="rId3" cstate="print"/>
          <a:srcRect/>
          <a:stretch>
            <a:fillRect/>
          </a:stretch>
        </p:blipFill>
        <p:spPr bwMode="auto">
          <a:xfrm>
            <a:off x="4649787" y="2286000"/>
            <a:ext cx="16384468" cy="9448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About The Assessment Tests?</a:t>
            </a:r>
            <a:endParaRPr lang="en-US" dirty="0"/>
          </a:p>
        </p:txBody>
      </p:sp>
      <p:pic>
        <p:nvPicPr>
          <p:cNvPr id="98306" name="Picture 2"/>
          <p:cNvPicPr>
            <a:picLocks noChangeAspect="1" noChangeArrowheads="1"/>
          </p:cNvPicPr>
          <p:nvPr/>
        </p:nvPicPr>
        <p:blipFill>
          <a:blip r:embed="rId3" cstate="print"/>
          <a:srcRect/>
          <a:stretch>
            <a:fillRect/>
          </a:stretch>
        </p:blipFill>
        <p:spPr bwMode="auto">
          <a:xfrm>
            <a:off x="4649787" y="2286000"/>
            <a:ext cx="16383000" cy="944795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About The Assessment Tests?</a:t>
            </a:r>
            <a:endParaRPr lang="en-US" dirty="0"/>
          </a:p>
        </p:txBody>
      </p:sp>
      <p:pic>
        <p:nvPicPr>
          <p:cNvPr id="104450" name="Picture 2"/>
          <p:cNvPicPr>
            <a:picLocks noChangeAspect="1" noChangeArrowheads="1"/>
          </p:cNvPicPr>
          <p:nvPr/>
        </p:nvPicPr>
        <p:blipFill>
          <a:blip r:embed="rId3" cstate="print"/>
          <a:srcRect/>
          <a:stretch>
            <a:fillRect/>
          </a:stretch>
        </p:blipFill>
        <p:spPr bwMode="auto">
          <a:xfrm>
            <a:off x="3049587" y="2133600"/>
            <a:ext cx="18749863" cy="9525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marL="0" indent="0"/>
            <a:r>
              <a:rPr lang="en-US" sz="7200" dirty="0" smtClean="0"/>
              <a:t>Associate Examination </a:t>
            </a:r>
            <a:r>
              <a:rPr lang="en-US" sz="7200" dirty="0" smtClean="0"/>
              <a:t>Interface – Question Types</a:t>
            </a:r>
            <a:endParaRPr lang="en-US" sz="7200" dirty="0"/>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Question Types – Multiple Choice (Single Answer)</a:t>
            </a:r>
            <a:endParaRPr lang="en-US" dirty="0"/>
          </a:p>
        </p:txBody>
      </p:sp>
      <p:pic>
        <p:nvPicPr>
          <p:cNvPr id="111618" name="Picture 2"/>
          <p:cNvPicPr>
            <a:picLocks noChangeAspect="1" noChangeArrowheads="1"/>
          </p:cNvPicPr>
          <p:nvPr/>
        </p:nvPicPr>
        <p:blipFill>
          <a:blip r:embed="rId3" cstate="print"/>
          <a:srcRect/>
          <a:stretch>
            <a:fillRect/>
          </a:stretch>
        </p:blipFill>
        <p:spPr bwMode="auto">
          <a:xfrm>
            <a:off x="2975852" y="2286000"/>
            <a:ext cx="18895135" cy="9448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Question Types – Multiple Choice (Select All That Apply)</a:t>
            </a:r>
            <a:endParaRPr lang="en-US" dirty="0"/>
          </a:p>
        </p:txBody>
      </p:sp>
      <p:pic>
        <p:nvPicPr>
          <p:cNvPr id="112642" name="Picture 2"/>
          <p:cNvPicPr>
            <a:picLocks noChangeAspect="1" noChangeArrowheads="1"/>
          </p:cNvPicPr>
          <p:nvPr/>
        </p:nvPicPr>
        <p:blipFill>
          <a:blip r:embed="rId3" cstate="print"/>
          <a:srcRect/>
          <a:stretch>
            <a:fillRect/>
          </a:stretch>
        </p:blipFill>
        <p:spPr bwMode="auto">
          <a:xfrm>
            <a:off x="2933968" y="2286000"/>
            <a:ext cx="18860819" cy="9372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Question Types – Point and Click</a:t>
            </a:r>
            <a:endParaRPr lang="en-US" dirty="0"/>
          </a:p>
        </p:txBody>
      </p:sp>
      <p:pic>
        <p:nvPicPr>
          <p:cNvPr id="113666" name="Picture 2"/>
          <p:cNvPicPr>
            <a:picLocks noChangeAspect="1" noChangeArrowheads="1"/>
          </p:cNvPicPr>
          <p:nvPr/>
        </p:nvPicPr>
        <p:blipFill>
          <a:blip r:embed="rId3" cstate="print"/>
          <a:srcRect/>
          <a:stretch>
            <a:fillRect/>
          </a:stretch>
        </p:blipFill>
        <p:spPr bwMode="auto">
          <a:xfrm>
            <a:off x="5183187" y="1828800"/>
            <a:ext cx="14630400" cy="1032446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Question Types – Multiple Choice (Select All That Apply)</a:t>
            </a:r>
            <a:endParaRPr lang="en-US" dirty="0"/>
          </a:p>
        </p:txBody>
      </p:sp>
      <p:pic>
        <p:nvPicPr>
          <p:cNvPr id="114690" name="Picture 2"/>
          <p:cNvPicPr>
            <a:picLocks noChangeAspect="1" noChangeArrowheads="1"/>
          </p:cNvPicPr>
          <p:nvPr/>
        </p:nvPicPr>
        <p:blipFill>
          <a:blip r:embed="rId3" cstate="print"/>
          <a:srcRect/>
          <a:stretch>
            <a:fillRect/>
          </a:stretch>
        </p:blipFill>
        <p:spPr bwMode="auto">
          <a:xfrm>
            <a:off x="2897187" y="2286000"/>
            <a:ext cx="18897600" cy="940566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Question Types – Multiple Choice (Select All That Apply)</a:t>
            </a:r>
            <a:endParaRPr lang="en-US" dirty="0"/>
          </a:p>
        </p:txBody>
      </p:sp>
      <p:pic>
        <p:nvPicPr>
          <p:cNvPr id="115714" name="Picture 2"/>
          <p:cNvPicPr>
            <a:picLocks noChangeAspect="1" noChangeArrowheads="1"/>
          </p:cNvPicPr>
          <p:nvPr/>
        </p:nvPicPr>
        <p:blipFill>
          <a:blip r:embed="rId3" cstate="print"/>
          <a:srcRect/>
          <a:stretch>
            <a:fillRect/>
          </a:stretch>
        </p:blipFill>
        <p:spPr bwMode="auto">
          <a:xfrm>
            <a:off x="2857768" y="2286000"/>
            <a:ext cx="18860819" cy="9372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Question Types – Multiple Choice (Select All That Apply)</a:t>
            </a:r>
            <a:endParaRPr lang="en-US" dirty="0"/>
          </a:p>
        </p:txBody>
      </p:sp>
      <p:pic>
        <p:nvPicPr>
          <p:cNvPr id="116738" name="Picture 2"/>
          <p:cNvPicPr>
            <a:picLocks noChangeAspect="1" noChangeArrowheads="1"/>
          </p:cNvPicPr>
          <p:nvPr/>
        </p:nvPicPr>
        <p:blipFill>
          <a:blip r:embed="rId3" cstate="print"/>
          <a:srcRect/>
          <a:stretch>
            <a:fillRect/>
          </a:stretch>
        </p:blipFill>
        <p:spPr bwMode="auto">
          <a:xfrm>
            <a:off x="2842801" y="2286000"/>
            <a:ext cx="18875786" cy="9372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marL="0" indent="0"/>
            <a:r>
              <a:rPr lang="en-US" sz="7200" dirty="0" smtClean="0"/>
              <a:t>Examination Strategy</a:t>
            </a:r>
            <a:endParaRPr lang="en-US" sz="7200" dirty="0"/>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Examination Strategy</a:t>
            </a:r>
            <a:endParaRPr lang="en-US" dirty="0"/>
          </a:p>
        </p:txBody>
      </p:sp>
      <p:sp>
        <p:nvSpPr>
          <p:cNvPr id="16387" name="Text Placeholder 3"/>
          <p:cNvSpPr>
            <a:spLocks noGrp="1"/>
          </p:cNvSpPr>
          <p:nvPr>
            <p:ph type="body" sz="quarter" idx="10"/>
          </p:nvPr>
        </p:nvSpPr>
        <p:spPr>
          <a:xfrm>
            <a:off x="1122363" y="2514600"/>
            <a:ext cx="20139023" cy="9418637"/>
          </a:xfrm>
        </p:spPr>
        <p:txBody>
          <a:bodyPr/>
          <a:lstStyle/>
          <a:p>
            <a:pPr lvl="0">
              <a:lnSpc>
                <a:spcPct val="200000"/>
              </a:lnSpc>
            </a:pPr>
            <a:r>
              <a:rPr lang="en-US" dirty="0" smtClean="0"/>
              <a:t>DO NOT RUSH – There is no bonus prize for the fastest time!</a:t>
            </a:r>
          </a:p>
          <a:p>
            <a:pPr lvl="0">
              <a:lnSpc>
                <a:spcPct val="200000"/>
              </a:lnSpc>
            </a:pPr>
            <a:r>
              <a:rPr lang="en-US" dirty="0" smtClean="0"/>
              <a:t>Answer questions that you are 100% confident of</a:t>
            </a:r>
          </a:p>
          <a:p>
            <a:pPr lvl="0">
              <a:lnSpc>
                <a:spcPct val="200000"/>
              </a:lnSpc>
            </a:pPr>
            <a:r>
              <a:rPr lang="en-US" dirty="0" smtClean="0"/>
              <a:t>Mark questions that you can answer, but are not 100% confident of</a:t>
            </a:r>
          </a:p>
          <a:p>
            <a:pPr lvl="0">
              <a:lnSpc>
                <a:spcPct val="200000"/>
              </a:lnSpc>
            </a:pPr>
            <a:r>
              <a:rPr lang="en-US" dirty="0" smtClean="0"/>
              <a:t>Skip all questions that you do not know the answer to</a:t>
            </a:r>
          </a:p>
          <a:p>
            <a:pPr lvl="0">
              <a:lnSpc>
                <a:spcPct val="200000"/>
              </a:lnSpc>
            </a:pPr>
            <a:r>
              <a:rPr lang="en-US" dirty="0" smtClean="0"/>
              <a:t>USE 100% OF YOUR TIME AVAILABLE</a:t>
            </a:r>
          </a:p>
          <a:p>
            <a:pPr lvl="0">
              <a:lnSpc>
                <a:spcPct val="200000"/>
              </a:lnSpc>
            </a:pPr>
            <a:r>
              <a:rPr lang="en-US" dirty="0" smtClean="0"/>
              <a:t>USE THE REVIEW TOOL TO YOUR ADVANTAGE</a:t>
            </a:r>
          </a:p>
          <a:p>
            <a:pPr lvl="0">
              <a:lnSpc>
                <a:spcPct val="200000"/>
              </a:lnSpc>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Examination Strategy – Review Phase</a:t>
            </a:r>
            <a:endParaRPr lang="en-US" dirty="0"/>
          </a:p>
        </p:txBody>
      </p:sp>
      <p:pic>
        <p:nvPicPr>
          <p:cNvPr id="117762" name="Picture 2"/>
          <p:cNvPicPr>
            <a:picLocks noChangeAspect="1" noChangeArrowheads="1"/>
          </p:cNvPicPr>
          <p:nvPr/>
        </p:nvPicPr>
        <p:blipFill>
          <a:blip r:embed="rId3" cstate="print"/>
          <a:srcRect/>
          <a:stretch>
            <a:fillRect/>
          </a:stretch>
        </p:blipFill>
        <p:spPr bwMode="auto">
          <a:xfrm>
            <a:off x="5030787" y="1828800"/>
            <a:ext cx="14249400" cy="1033317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Examination Strategy – Review Phase</a:t>
            </a:r>
            <a:endParaRPr lang="en-US" dirty="0"/>
          </a:p>
        </p:txBody>
      </p:sp>
      <p:pic>
        <p:nvPicPr>
          <p:cNvPr id="118786" name="Picture 2"/>
          <p:cNvPicPr>
            <a:picLocks noChangeAspect="1" noChangeArrowheads="1"/>
          </p:cNvPicPr>
          <p:nvPr/>
        </p:nvPicPr>
        <p:blipFill>
          <a:blip r:embed="rId3" cstate="print"/>
          <a:srcRect/>
          <a:stretch>
            <a:fillRect/>
          </a:stretch>
        </p:blipFill>
        <p:spPr bwMode="auto">
          <a:xfrm>
            <a:off x="4989382" y="1828800"/>
            <a:ext cx="14290805" cy="10363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Examination Strategy – Review Phase</a:t>
            </a:r>
            <a:endParaRPr lang="en-US" dirty="0"/>
          </a:p>
        </p:txBody>
      </p:sp>
      <p:pic>
        <p:nvPicPr>
          <p:cNvPr id="119810" name="Picture 2"/>
          <p:cNvPicPr>
            <a:picLocks noChangeAspect="1" noChangeArrowheads="1"/>
          </p:cNvPicPr>
          <p:nvPr/>
        </p:nvPicPr>
        <p:blipFill>
          <a:blip r:embed="rId3" cstate="print"/>
          <a:srcRect/>
          <a:stretch>
            <a:fillRect/>
          </a:stretch>
        </p:blipFill>
        <p:spPr bwMode="auto">
          <a:xfrm>
            <a:off x="4989382" y="1828800"/>
            <a:ext cx="14290805" cy="10363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Finishing The Examination</a:t>
            </a:r>
            <a:endParaRPr lang="en-US" dirty="0"/>
          </a:p>
        </p:txBody>
      </p:sp>
      <p:pic>
        <p:nvPicPr>
          <p:cNvPr id="120834" name="Picture 2"/>
          <p:cNvPicPr>
            <a:picLocks noChangeAspect="1" noChangeArrowheads="1"/>
          </p:cNvPicPr>
          <p:nvPr/>
        </p:nvPicPr>
        <p:blipFill>
          <a:blip r:embed="rId3" cstate="print"/>
          <a:srcRect/>
          <a:stretch>
            <a:fillRect/>
          </a:stretch>
        </p:blipFill>
        <p:spPr bwMode="auto">
          <a:xfrm>
            <a:off x="6935787" y="2915808"/>
            <a:ext cx="11049000" cy="744739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Successful Completion – Score Report</a:t>
            </a:r>
            <a:endParaRPr lang="en-US" dirty="0"/>
          </a:p>
        </p:txBody>
      </p:sp>
      <p:pic>
        <p:nvPicPr>
          <p:cNvPr id="122883" name="Picture 3"/>
          <p:cNvPicPr>
            <a:picLocks noChangeAspect="1" noChangeArrowheads="1"/>
          </p:cNvPicPr>
          <p:nvPr/>
        </p:nvPicPr>
        <p:blipFill>
          <a:blip r:embed="rId3" cstate="print"/>
          <a:srcRect/>
          <a:stretch>
            <a:fillRect/>
          </a:stretch>
        </p:blipFill>
        <p:spPr bwMode="auto">
          <a:xfrm>
            <a:off x="3887787" y="2210763"/>
            <a:ext cx="16459200" cy="975263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Successful Completion – Logo and Certificate</a:t>
            </a:r>
            <a:endParaRPr lang="en-US" dirty="0"/>
          </a:p>
        </p:txBody>
      </p:sp>
      <p:pic>
        <p:nvPicPr>
          <p:cNvPr id="4" name="Picture 2" descr="C:\Users\tremblayn\AppData\Local\Temp\Temp1_Autodesk_Certified_Logos_2012[1].zip\Autodesk_Certified_Logos_2012\AutoCAD_2012_Certified_Associate\AutoCAD_2012_Certified_Associate_BLK.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40187" y="3886200"/>
            <a:ext cx="6477000" cy="5832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3107987" y="4009435"/>
            <a:ext cx="7315200" cy="56679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marL="0" indent="0"/>
            <a:r>
              <a:rPr lang="en-US" sz="7200" dirty="0" smtClean="0"/>
              <a:t>Examination Strategy Review</a:t>
            </a:r>
            <a:endParaRPr lang="en-US" sz="7200" dirty="0"/>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lvl="0">
              <a:lnSpc>
                <a:spcPct val="150000"/>
              </a:lnSpc>
            </a:pPr>
            <a:r>
              <a:rPr lang="en-US" dirty="0" smtClean="0"/>
              <a:t>Examination Strategy</a:t>
            </a:r>
          </a:p>
        </p:txBody>
      </p:sp>
      <p:sp>
        <p:nvSpPr>
          <p:cNvPr id="16387" name="Text Placeholder 3"/>
          <p:cNvSpPr>
            <a:spLocks noGrp="1"/>
          </p:cNvSpPr>
          <p:nvPr>
            <p:ph type="body" sz="quarter" idx="10"/>
          </p:nvPr>
        </p:nvSpPr>
        <p:spPr>
          <a:xfrm>
            <a:off x="511175" y="2544763"/>
            <a:ext cx="23645812" cy="9418637"/>
          </a:xfrm>
        </p:spPr>
        <p:txBody>
          <a:bodyPr/>
          <a:lstStyle/>
          <a:p>
            <a:pPr marL="914400" lvl="0" indent="-914400">
              <a:lnSpc>
                <a:spcPct val="150000"/>
              </a:lnSpc>
              <a:buFont typeface="+mj-lt"/>
              <a:buAutoNum type="arabicPeriod"/>
            </a:pPr>
            <a:r>
              <a:rPr lang="en-US" dirty="0" smtClean="0"/>
              <a:t>Take the Assessment Examination first in order to know what you need to study for.</a:t>
            </a:r>
          </a:p>
          <a:p>
            <a:pPr marL="914400" lvl="0" indent="-914400">
              <a:lnSpc>
                <a:spcPct val="150000"/>
              </a:lnSpc>
              <a:buFont typeface="+mj-lt"/>
              <a:buAutoNum type="arabicPeriod"/>
            </a:pPr>
            <a:r>
              <a:rPr lang="en-US" dirty="0" smtClean="0"/>
              <a:t>Use the Assessment results as your study guide</a:t>
            </a:r>
          </a:p>
          <a:p>
            <a:pPr marL="914400" lvl="0" indent="-914400">
              <a:lnSpc>
                <a:spcPct val="150000"/>
              </a:lnSpc>
              <a:buFont typeface="+mj-lt"/>
              <a:buAutoNum type="arabicPeriod"/>
            </a:pPr>
            <a:r>
              <a:rPr lang="en-US" dirty="0" smtClean="0"/>
              <a:t>Read the Question Completely! – Read it TWICE</a:t>
            </a:r>
          </a:p>
          <a:p>
            <a:pPr marL="1336675" lvl="1" indent="-914400">
              <a:lnSpc>
                <a:spcPct val="150000"/>
              </a:lnSpc>
            </a:pPr>
            <a:r>
              <a:rPr lang="en-US" dirty="0" smtClean="0"/>
              <a:t>There is a whole science behind the creation of examination questions and there are distracters that are placed in the examination to through you off.  Be very careful of the wording and </a:t>
            </a:r>
            <a:r>
              <a:rPr lang="en-US" b="1" u="sng" dirty="0" smtClean="0"/>
              <a:t>read the question twice</a:t>
            </a:r>
            <a:r>
              <a:rPr lang="en-US" dirty="0" smtClean="0"/>
              <a:t>.</a:t>
            </a:r>
          </a:p>
          <a:p>
            <a:pPr marL="914400" indent="-914400">
              <a:lnSpc>
                <a:spcPct val="150000"/>
              </a:lnSpc>
              <a:buFont typeface="+mj-lt"/>
              <a:buAutoNum type="arabicPeriod"/>
            </a:pPr>
            <a:r>
              <a:rPr lang="en-US" dirty="0" smtClean="0"/>
              <a:t>Mark Questions that you think you know so you can focus on them first</a:t>
            </a:r>
          </a:p>
          <a:p>
            <a:pPr marL="914400" lvl="0" indent="-914400">
              <a:lnSpc>
                <a:spcPct val="150000"/>
              </a:lnSpc>
              <a:buFont typeface="+mj-lt"/>
              <a:buAutoNum type="arabicPeriod"/>
            </a:pPr>
            <a:r>
              <a:rPr lang="en-US" dirty="0" smtClean="0"/>
              <a:t>Skip Questions that you do not know – They will be flagged as Incomplete and will allow you to separate them from the ones that you mark.</a:t>
            </a:r>
          </a:p>
          <a:p>
            <a:pPr lvl="0">
              <a:lnSpc>
                <a:spcPct val="200000"/>
              </a:lnSpc>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12838" y="5079785"/>
            <a:ext cx="15043149" cy="1992458"/>
          </a:xfrm>
        </p:spPr>
        <p:txBody>
          <a:bodyPr/>
          <a:lstStyle/>
          <a:p>
            <a:pPr marL="0" indent="0"/>
            <a:r>
              <a:rPr lang="en-US" sz="7200" dirty="0" smtClean="0"/>
              <a:t>Review for Passing the Certified Associate Examination</a:t>
            </a:r>
            <a:endParaRPr lang="en-US" sz="7200" dirty="0"/>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Top Ways to Pass the Certification Associate Exams</a:t>
            </a:r>
            <a:endParaRPr lang="en-US" dirty="0"/>
          </a:p>
        </p:txBody>
      </p:sp>
      <p:sp>
        <p:nvSpPr>
          <p:cNvPr id="16387" name="Text Placeholder 3"/>
          <p:cNvSpPr>
            <a:spLocks noGrp="1"/>
          </p:cNvSpPr>
          <p:nvPr>
            <p:ph type="body" sz="quarter" idx="10"/>
          </p:nvPr>
        </p:nvSpPr>
        <p:spPr>
          <a:xfrm>
            <a:off x="1122363" y="2514600"/>
            <a:ext cx="20139023" cy="9418637"/>
          </a:xfrm>
        </p:spPr>
        <p:txBody>
          <a:bodyPr/>
          <a:lstStyle/>
          <a:p>
            <a:pPr marL="914400" lvl="0" indent="-914400">
              <a:lnSpc>
                <a:spcPct val="150000"/>
              </a:lnSpc>
              <a:buFont typeface="+mj-lt"/>
              <a:buAutoNum type="arabicPeriod"/>
            </a:pPr>
            <a:r>
              <a:rPr lang="en-US" dirty="0" smtClean="0"/>
              <a:t>Read questions for inconsistencies (i.e. Object snap tracking is orthogonal which means you can align to 0, 30, 45 and 60 degrees).</a:t>
            </a:r>
          </a:p>
          <a:p>
            <a:pPr marL="914400" lvl="0" indent="-914400">
              <a:lnSpc>
                <a:spcPct val="150000"/>
              </a:lnSpc>
              <a:buFont typeface="+mj-lt"/>
              <a:buAutoNum type="arabicPeriod"/>
            </a:pPr>
            <a:r>
              <a:rPr lang="en-US" dirty="0" smtClean="0"/>
              <a:t>Object snap tracking</a:t>
            </a:r>
          </a:p>
          <a:p>
            <a:pPr marL="914400" lvl="0" indent="-914400">
              <a:lnSpc>
                <a:spcPct val="150000"/>
              </a:lnSpc>
              <a:buFont typeface="+mj-lt"/>
              <a:buAutoNum type="arabicPeriod"/>
            </a:pPr>
            <a:r>
              <a:rPr lang="en-US" dirty="0" smtClean="0"/>
              <a:t>Editing Polylines with grips in 2012 – What options are available</a:t>
            </a:r>
          </a:p>
          <a:p>
            <a:pPr marL="914400" lvl="0" indent="-914400">
              <a:lnSpc>
                <a:spcPct val="150000"/>
              </a:lnSpc>
              <a:buFont typeface="+mj-lt"/>
              <a:buAutoNum type="arabicPeriod"/>
            </a:pPr>
            <a:r>
              <a:rPr lang="en-US" dirty="0" smtClean="0"/>
              <a:t>Know how to use the array path in 2012</a:t>
            </a:r>
          </a:p>
          <a:p>
            <a:pPr marL="914400" lvl="0" indent="-914400">
              <a:lnSpc>
                <a:spcPct val="150000"/>
              </a:lnSpc>
              <a:buFont typeface="+mj-lt"/>
              <a:buAutoNum type="arabicPeriod"/>
            </a:pPr>
            <a:r>
              <a:rPr lang="en-US" dirty="0" smtClean="0"/>
              <a:t>Know what the Join command does</a:t>
            </a:r>
          </a:p>
          <a:p>
            <a:pPr marL="914400" lvl="0" indent="-914400">
              <a:lnSpc>
                <a:spcPct val="150000"/>
              </a:lnSpc>
              <a:buFont typeface="+mj-lt"/>
              <a:buAutoNum type="arabicPeriod"/>
            </a:pPr>
            <a:r>
              <a:rPr lang="en-US" dirty="0" smtClean="0"/>
              <a:t>Know all of the odd, hardly used commands</a:t>
            </a:r>
          </a:p>
          <a:p>
            <a:pPr marL="914400" lvl="0" indent="-914400">
              <a:lnSpc>
                <a:spcPct val="150000"/>
              </a:lnSpc>
              <a:buFont typeface="+mj-lt"/>
              <a:buAutoNum type="arabicPeriod"/>
            </a:pPr>
            <a:r>
              <a:rPr lang="en-US" dirty="0" smtClean="0"/>
              <a:t>How is text justified?</a:t>
            </a:r>
          </a:p>
          <a:p>
            <a:pPr lvl="0">
              <a:lnSpc>
                <a:spcPct val="200000"/>
              </a:lnSpc>
            </a:pPr>
            <a:endParaRPr lang="en-US" dirty="0" smtClean="0"/>
          </a:p>
          <a:p>
            <a:pPr lvl="0">
              <a:lnSpc>
                <a:spcPct val="200000"/>
              </a:lnSpc>
            </a:pPr>
            <a:endParaRPr lang="en-US" dirty="0" smtClean="0"/>
          </a:p>
          <a:p>
            <a:pPr lvl="0">
              <a:lnSpc>
                <a:spcPct val="200000"/>
              </a:lnSpc>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Top Ways to Pass the Certification Associate Exams</a:t>
            </a:r>
            <a:endParaRPr lang="en-US" dirty="0"/>
          </a:p>
        </p:txBody>
      </p:sp>
      <p:sp>
        <p:nvSpPr>
          <p:cNvPr id="16387" name="Text Placeholder 3"/>
          <p:cNvSpPr>
            <a:spLocks noGrp="1"/>
          </p:cNvSpPr>
          <p:nvPr>
            <p:ph type="body" sz="quarter" idx="10"/>
          </p:nvPr>
        </p:nvSpPr>
        <p:spPr>
          <a:xfrm>
            <a:off x="1122363" y="2057400"/>
            <a:ext cx="22348824" cy="9418637"/>
          </a:xfrm>
        </p:spPr>
        <p:txBody>
          <a:bodyPr/>
          <a:lstStyle/>
          <a:p>
            <a:pPr marL="914400" lvl="0" indent="-914400">
              <a:lnSpc>
                <a:spcPct val="150000"/>
              </a:lnSpc>
              <a:buFont typeface="+mj-lt"/>
              <a:buAutoNum type="arabicPeriod" startAt="8"/>
            </a:pPr>
            <a:r>
              <a:rPr lang="en-US" dirty="0" smtClean="0"/>
              <a:t>Know all the options for layers (transparency, </a:t>
            </a:r>
            <a:r>
              <a:rPr lang="en-US" dirty="0" err="1" smtClean="0"/>
              <a:t>linetypes</a:t>
            </a:r>
            <a:r>
              <a:rPr lang="en-US" dirty="0" smtClean="0"/>
              <a:t>, Lock Fading, layer naming restrictions, etc.)</a:t>
            </a:r>
          </a:p>
          <a:p>
            <a:pPr marL="914400" lvl="0" indent="-914400">
              <a:lnSpc>
                <a:spcPct val="150000"/>
              </a:lnSpc>
              <a:buFont typeface="+mj-lt"/>
              <a:buAutoNum type="arabicPeriod" startAt="8"/>
            </a:pPr>
            <a:r>
              <a:rPr lang="en-US" dirty="0" smtClean="0"/>
              <a:t>What can you fillet? Text, </a:t>
            </a:r>
            <a:r>
              <a:rPr lang="en-US" dirty="0" err="1" smtClean="0"/>
              <a:t>Xlines</a:t>
            </a:r>
            <a:r>
              <a:rPr lang="en-US" dirty="0" smtClean="0"/>
              <a:t>, Rays?</a:t>
            </a:r>
          </a:p>
          <a:p>
            <a:pPr marL="914400" lvl="0" indent="-914400">
              <a:lnSpc>
                <a:spcPct val="150000"/>
              </a:lnSpc>
              <a:buFont typeface="+mj-lt"/>
              <a:buAutoNum type="arabicPeriod" startAt="8"/>
            </a:pPr>
            <a:r>
              <a:rPr lang="en-US" dirty="0" smtClean="0"/>
              <a:t>Know the commands for editing dimensions</a:t>
            </a:r>
          </a:p>
          <a:p>
            <a:pPr marL="914400" lvl="0" indent="-914400">
              <a:lnSpc>
                <a:spcPct val="150000"/>
              </a:lnSpc>
              <a:buFont typeface="+mj-lt"/>
              <a:buAutoNum type="arabicPeriod" startAt="8"/>
            </a:pPr>
            <a:r>
              <a:rPr lang="en-US" dirty="0" smtClean="0"/>
              <a:t>Polar tracking – Do you use it or are you stuck on ORTHO?</a:t>
            </a:r>
          </a:p>
          <a:p>
            <a:pPr marL="914400" lvl="0" indent="-914400">
              <a:lnSpc>
                <a:spcPct val="150000"/>
              </a:lnSpc>
              <a:buFont typeface="+mj-lt"/>
              <a:buAutoNum type="arabicPeriod" startAt="8"/>
            </a:pPr>
            <a:r>
              <a:rPr lang="en-US" dirty="0" smtClean="0"/>
              <a:t>What are the options within trim and extend?</a:t>
            </a:r>
          </a:p>
          <a:p>
            <a:pPr marL="914400" lvl="0" indent="-914400">
              <a:lnSpc>
                <a:spcPct val="150000"/>
              </a:lnSpc>
              <a:buFont typeface="+mj-lt"/>
              <a:buAutoNum type="arabicPeriod" startAt="8"/>
            </a:pPr>
            <a:r>
              <a:rPr lang="en-US" dirty="0" smtClean="0"/>
              <a:t>Know Annotative inside and out…</a:t>
            </a:r>
          </a:p>
          <a:p>
            <a:pPr marL="914400" lvl="0" indent="-914400">
              <a:lnSpc>
                <a:spcPct val="150000"/>
              </a:lnSpc>
              <a:buFont typeface="+mj-lt"/>
              <a:buAutoNum type="arabicPeriod" startAt="8"/>
            </a:pPr>
            <a:r>
              <a:rPr lang="en-US" dirty="0" smtClean="0"/>
              <a:t>Ordinate dimensions? Only for Mechanical designers, probably not on the test.</a:t>
            </a:r>
          </a:p>
          <a:p>
            <a:pPr marL="914400" lvl="0" indent="-914400">
              <a:lnSpc>
                <a:spcPct val="150000"/>
              </a:lnSpc>
              <a:buFont typeface="+mj-lt"/>
              <a:buAutoNum type="arabicPeriod" startAt="8"/>
            </a:pPr>
            <a:r>
              <a:rPr lang="en-US" dirty="0" smtClean="0"/>
              <a:t>What can the area option measure?</a:t>
            </a:r>
          </a:p>
          <a:p>
            <a:pPr lvl="0">
              <a:lnSpc>
                <a:spcPct val="200000"/>
              </a:lnSpc>
            </a:pPr>
            <a:endParaRPr lang="en-US" dirty="0" smtClean="0"/>
          </a:p>
          <a:p>
            <a:pPr lvl="0">
              <a:lnSpc>
                <a:spcPct val="200000"/>
              </a:lnSpc>
            </a:pPr>
            <a:endParaRPr lang="en-US" dirty="0" smtClean="0"/>
          </a:p>
          <a:p>
            <a:pPr lvl="0">
              <a:lnSpc>
                <a:spcPct val="200000"/>
              </a:lnSpc>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3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Top Ways to Pass the Certification Associate Exams</a:t>
            </a:r>
            <a:endParaRPr lang="en-US" dirty="0"/>
          </a:p>
        </p:txBody>
      </p:sp>
      <p:sp>
        <p:nvSpPr>
          <p:cNvPr id="16387" name="Text Placeholder 3"/>
          <p:cNvSpPr>
            <a:spLocks noGrp="1"/>
          </p:cNvSpPr>
          <p:nvPr>
            <p:ph type="body" sz="quarter" idx="10"/>
          </p:nvPr>
        </p:nvSpPr>
        <p:spPr>
          <a:xfrm>
            <a:off x="1122363" y="2468563"/>
            <a:ext cx="22348824" cy="9418637"/>
          </a:xfrm>
        </p:spPr>
        <p:txBody>
          <a:bodyPr/>
          <a:lstStyle/>
          <a:p>
            <a:pPr marL="914400" lvl="0" indent="-914400">
              <a:lnSpc>
                <a:spcPct val="150000"/>
              </a:lnSpc>
              <a:buFont typeface="+mj-lt"/>
              <a:buAutoNum type="arabicPeriod" startAt="16"/>
            </a:pPr>
            <a:r>
              <a:rPr lang="en-US" dirty="0" smtClean="0"/>
              <a:t>Know obscure selection commands (fence, crossing polygon)</a:t>
            </a:r>
          </a:p>
          <a:p>
            <a:pPr marL="914400" lvl="0" indent="-914400">
              <a:lnSpc>
                <a:spcPct val="150000"/>
              </a:lnSpc>
              <a:buFont typeface="+mj-lt"/>
              <a:buAutoNum type="arabicPeriod" startAt="16"/>
            </a:pPr>
            <a:r>
              <a:rPr lang="en-US" dirty="0" smtClean="0"/>
              <a:t>Know all of the buttons in each creation command that uses a ribbon (text, hatch)</a:t>
            </a:r>
          </a:p>
          <a:p>
            <a:pPr marL="914400" lvl="0" indent="-914400">
              <a:lnSpc>
                <a:spcPct val="150000"/>
              </a:lnSpc>
              <a:buFont typeface="+mj-lt"/>
              <a:buAutoNum type="arabicPeriod" startAt="16"/>
            </a:pPr>
            <a:r>
              <a:rPr lang="en-US" dirty="0" smtClean="0"/>
              <a:t>Know Layouts and Scaling inside and out</a:t>
            </a:r>
          </a:p>
          <a:p>
            <a:pPr marL="914400" lvl="0" indent="-914400">
              <a:lnSpc>
                <a:spcPct val="150000"/>
              </a:lnSpc>
              <a:buFont typeface="+mj-lt"/>
              <a:buAutoNum type="arabicPeriod" startAt="16"/>
            </a:pPr>
            <a:r>
              <a:rPr lang="en-US" dirty="0" smtClean="0"/>
              <a:t>Know Plotting Dialog box</a:t>
            </a:r>
          </a:p>
          <a:p>
            <a:pPr marL="914400" lvl="0" indent="-914400">
              <a:lnSpc>
                <a:spcPct val="150000"/>
              </a:lnSpc>
              <a:buFont typeface="+mj-lt"/>
              <a:buAutoNum type="arabicPeriod" startAt="16"/>
            </a:pPr>
            <a:r>
              <a:rPr lang="en-US" dirty="0" smtClean="0"/>
              <a:t>Know what happens when blocks are created on Layer 0</a:t>
            </a:r>
          </a:p>
          <a:p>
            <a:pPr marL="914400" lvl="0" indent="-914400">
              <a:lnSpc>
                <a:spcPct val="150000"/>
              </a:lnSpc>
              <a:buFont typeface="+mj-lt"/>
              <a:buAutoNum type="arabicPeriod" startAt="16"/>
            </a:pPr>
            <a:r>
              <a:rPr lang="en-US" dirty="0" smtClean="0"/>
              <a:t>Know Grips and how they act in each command</a:t>
            </a:r>
          </a:p>
          <a:p>
            <a:pPr marL="914400" lvl="0" indent="-914400">
              <a:lnSpc>
                <a:spcPct val="150000"/>
              </a:lnSpc>
              <a:buFont typeface="+mj-lt"/>
              <a:buAutoNum type="arabicPeriod" startAt="16"/>
            </a:pPr>
            <a:r>
              <a:rPr lang="en-US" dirty="0" smtClean="0"/>
              <a:t>Know how to Rotate Reference and Scale Reference</a:t>
            </a:r>
          </a:p>
          <a:p>
            <a:pPr lvl="0">
              <a:lnSpc>
                <a:spcPct val="200000"/>
              </a:lnSpc>
            </a:pPr>
            <a:endParaRPr lang="en-US" dirty="0" smtClean="0"/>
          </a:p>
          <a:p>
            <a:pPr lvl="0">
              <a:lnSpc>
                <a:spcPct val="200000"/>
              </a:lnSpc>
            </a:pPr>
            <a:endParaRPr lang="en-US" dirty="0" smtClean="0"/>
          </a:p>
          <a:p>
            <a:pPr lvl="0">
              <a:lnSpc>
                <a:spcPct val="200000"/>
              </a:lnSpc>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12838" y="5079785"/>
            <a:ext cx="23274337" cy="1992458"/>
          </a:xfrm>
        </p:spPr>
        <p:txBody>
          <a:bodyPr/>
          <a:lstStyle/>
          <a:p>
            <a:pPr marL="0" indent="0"/>
            <a:r>
              <a:rPr lang="en-US" sz="7200" dirty="0" smtClean="0"/>
              <a:t>AutoCAD 2012 Tips for Answering the Questions </a:t>
            </a:r>
            <a:endParaRPr lang="en-US" sz="7200" dirty="0"/>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12838" y="5079785"/>
            <a:ext cx="23274337" cy="1992458"/>
          </a:xfrm>
        </p:spPr>
        <p:txBody>
          <a:bodyPr/>
          <a:lstStyle/>
          <a:p>
            <a:pPr marL="0" indent="0"/>
            <a:r>
              <a:rPr lang="en-US" sz="7200" dirty="0" smtClean="0"/>
              <a:t>Preparing for the Certified Associate Exam</a:t>
            </a:r>
            <a:endParaRPr lang="en-US" sz="7200" dirty="0"/>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Preparing for the AutoCAD </a:t>
            </a:r>
            <a:r>
              <a:rPr lang="en-US" dirty="0" smtClean="0"/>
              <a:t>Associate </a:t>
            </a:r>
            <a:r>
              <a:rPr lang="en-US" dirty="0" smtClean="0"/>
              <a:t>Examination</a:t>
            </a:r>
            <a:endParaRPr lang="en-US" dirty="0"/>
          </a:p>
        </p:txBody>
      </p:sp>
      <p:sp>
        <p:nvSpPr>
          <p:cNvPr id="16387" name="Text Placeholder 3"/>
          <p:cNvSpPr>
            <a:spLocks noGrp="1"/>
          </p:cNvSpPr>
          <p:nvPr>
            <p:ph type="body" sz="quarter" idx="10"/>
          </p:nvPr>
        </p:nvSpPr>
        <p:spPr>
          <a:xfrm>
            <a:off x="2112963" y="2667000"/>
            <a:ext cx="21205824" cy="9372600"/>
          </a:xfrm>
        </p:spPr>
        <p:txBody>
          <a:bodyPr>
            <a:noAutofit/>
          </a:bodyPr>
          <a:lstStyle/>
          <a:p>
            <a:pPr>
              <a:lnSpc>
                <a:spcPct val="150000"/>
              </a:lnSpc>
            </a:pPr>
            <a:r>
              <a:rPr lang="en-US" dirty="0" smtClean="0"/>
              <a:t>Take the Assessment Examination</a:t>
            </a:r>
          </a:p>
          <a:p>
            <a:pPr lvl="1">
              <a:lnSpc>
                <a:spcPct val="150000"/>
              </a:lnSpc>
            </a:pPr>
            <a:r>
              <a:rPr lang="en-US" sz="4400" dirty="0" smtClean="0"/>
              <a:t>Determine Your Skill Gaps</a:t>
            </a:r>
          </a:p>
          <a:p>
            <a:pPr lvl="1">
              <a:lnSpc>
                <a:spcPct val="150000"/>
              </a:lnSpc>
            </a:pPr>
            <a:endParaRPr lang="en-US" sz="1600" dirty="0" smtClean="0"/>
          </a:p>
          <a:p>
            <a:pPr>
              <a:lnSpc>
                <a:spcPct val="150000"/>
              </a:lnSpc>
            </a:pPr>
            <a:r>
              <a:rPr lang="en-US" dirty="0" smtClean="0"/>
              <a:t>Use the Authorized Study Guides</a:t>
            </a:r>
          </a:p>
          <a:p>
            <a:pPr lvl="1">
              <a:lnSpc>
                <a:spcPct val="150000"/>
              </a:lnSpc>
            </a:pPr>
            <a:r>
              <a:rPr lang="en-US" sz="4400" dirty="0" smtClean="0"/>
              <a:t>www/autodesk.com/</a:t>
            </a:r>
            <a:r>
              <a:rPr lang="en-US" sz="4400" dirty="0" err="1" smtClean="0"/>
              <a:t>estore</a:t>
            </a:r>
            <a:endParaRPr lang="en-US" sz="4400" dirty="0" smtClean="0"/>
          </a:p>
          <a:p>
            <a:pPr lvl="1">
              <a:lnSpc>
                <a:spcPct val="150000"/>
              </a:lnSpc>
            </a:pPr>
            <a:endParaRPr lang="en-US" sz="1600" dirty="0" smtClean="0"/>
          </a:p>
          <a:p>
            <a:pPr>
              <a:lnSpc>
                <a:spcPct val="150000"/>
              </a:lnSpc>
            </a:pPr>
            <a:r>
              <a:rPr lang="en-US" dirty="0" smtClean="0"/>
              <a:t>Schedule custom training from an ATC that is based on your skill gaps</a:t>
            </a:r>
          </a:p>
          <a:p>
            <a:pPr lvl="1">
              <a:lnSpc>
                <a:spcPct val="150000"/>
              </a:lnSpc>
            </a:pPr>
            <a:r>
              <a:rPr lang="en-US" dirty="0" smtClean="0"/>
              <a:t>This can be one on one via the internet for individuals or groups</a:t>
            </a:r>
          </a:p>
          <a:p>
            <a:pPr>
              <a:lnSpc>
                <a:spcPct val="150000"/>
              </a:lnSpc>
            </a:pPr>
            <a:endParaRPr lang="en-US" sz="1600" dirty="0" smtClean="0"/>
          </a:p>
          <a:p>
            <a:pPr>
              <a:lnSpc>
                <a:spcPct val="150000"/>
              </a:lnSpc>
            </a:pPr>
            <a:r>
              <a:rPr lang="en-US" dirty="0" smtClean="0"/>
              <a:t>Take the Associate Examination</a:t>
            </a:r>
          </a:p>
          <a:p>
            <a:pPr lvl="1">
              <a:lnSpc>
                <a:spcPct val="150000"/>
              </a:lnSpc>
            </a:pPr>
            <a:endParaRPr lang="en-US"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AutoCAD Certified Professional </a:t>
            </a:r>
            <a:endParaRPr lang="en-US" dirty="0"/>
          </a:p>
        </p:txBody>
      </p:sp>
      <p:sp>
        <p:nvSpPr>
          <p:cNvPr id="16387" name="Text Placeholder 3"/>
          <p:cNvSpPr>
            <a:spLocks noGrp="1"/>
          </p:cNvSpPr>
          <p:nvPr>
            <p:ph type="body" sz="quarter" idx="10"/>
          </p:nvPr>
        </p:nvSpPr>
        <p:spPr>
          <a:xfrm>
            <a:off x="1122363" y="2514600"/>
            <a:ext cx="22425023" cy="10287000"/>
          </a:xfrm>
        </p:spPr>
        <p:txBody>
          <a:bodyPr/>
          <a:lstStyle/>
          <a:p>
            <a:pPr lvl="0">
              <a:lnSpc>
                <a:spcPct val="200000"/>
              </a:lnSpc>
            </a:pPr>
            <a:r>
              <a:rPr lang="en-US" dirty="0" smtClean="0"/>
              <a:t>Certified Professional Examination</a:t>
            </a:r>
          </a:p>
          <a:p>
            <a:pPr lvl="0">
              <a:lnSpc>
                <a:spcPct val="200000"/>
              </a:lnSpc>
            </a:pPr>
            <a:r>
              <a:rPr lang="en-US" dirty="0" smtClean="0"/>
              <a:t>Question Types</a:t>
            </a:r>
          </a:p>
          <a:p>
            <a:pPr lvl="0">
              <a:lnSpc>
                <a:spcPct val="200000"/>
              </a:lnSpc>
            </a:pPr>
            <a:r>
              <a:rPr lang="en-US" dirty="0" smtClean="0"/>
              <a:t>Test Taking Strategies</a:t>
            </a:r>
          </a:p>
        </p:txBody>
      </p:sp>
      <p:pic>
        <p:nvPicPr>
          <p:cNvPr id="4" name="Picture 3" descr="C:\Users\tremblayn\AppData\Local\Temp\Temp1_Autodesk_Certified_Logos_2012[1].zip\Autodesk_Certified_Logos_2012\AutoCAD_2012_Certified_Professional\AutoCAD_2012_Certified_Professional_BLK.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756187" y="6096000"/>
            <a:ext cx="5416117" cy="487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The Available Examinations?</a:t>
            </a:r>
            <a:endParaRPr lang="en-US" dirty="0"/>
          </a:p>
        </p:txBody>
      </p:sp>
      <p:pic>
        <p:nvPicPr>
          <p:cNvPr id="123906" name="Picture 2"/>
          <p:cNvPicPr>
            <a:picLocks noChangeAspect="1" noChangeArrowheads="1"/>
          </p:cNvPicPr>
          <p:nvPr/>
        </p:nvPicPr>
        <p:blipFill>
          <a:blip r:embed="rId3" cstate="print"/>
          <a:srcRect/>
          <a:stretch>
            <a:fillRect/>
          </a:stretch>
        </p:blipFill>
        <p:spPr bwMode="auto">
          <a:xfrm>
            <a:off x="4633364" y="1676400"/>
            <a:ext cx="16399423" cy="104394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Topics Are Covered On The Professional Exam?</a:t>
            </a:r>
            <a:endParaRPr lang="en-US" dirty="0"/>
          </a:p>
        </p:txBody>
      </p:sp>
      <p:pic>
        <p:nvPicPr>
          <p:cNvPr id="124930" name="Picture 2"/>
          <p:cNvPicPr>
            <a:picLocks noChangeAspect="1" noChangeArrowheads="1"/>
          </p:cNvPicPr>
          <p:nvPr/>
        </p:nvPicPr>
        <p:blipFill>
          <a:blip r:embed="rId3" cstate="print"/>
          <a:srcRect/>
          <a:stretch>
            <a:fillRect/>
          </a:stretch>
        </p:blipFill>
        <p:spPr bwMode="auto">
          <a:xfrm>
            <a:off x="6554787" y="2438400"/>
            <a:ext cx="11353800" cy="843151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Topics Are Covered On The Professional Exam?</a:t>
            </a:r>
            <a:endParaRPr lang="en-US" dirty="0"/>
          </a:p>
        </p:txBody>
      </p:sp>
      <p:pic>
        <p:nvPicPr>
          <p:cNvPr id="125954" name="Picture 2"/>
          <p:cNvPicPr>
            <a:picLocks noChangeAspect="1" noChangeArrowheads="1"/>
          </p:cNvPicPr>
          <p:nvPr/>
        </p:nvPicPr>
        <p:blipFill>
          <a:blip r:embed="rId3" cstate="print"/>
          <a:srcRect/>
          <a:stretch>
            <a:fillRect/>
          </a:stretch>
        </p:blipFill>
        <p:spPr bwMode="auto">
          <a:xfrm>
            <a:off x="6518852" y="2438400"/>
            <a:ext cx="11389735" cy="8458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Preparing for the AutoCAD Professional Examination</a:t>
            </a:r>
            <a:endParaRPr lang="en-US" dirty="0"/>
          </a:p>
        </p:txBody>
      </p:sp>
      <p:pic>
        <p:nvPicPr>
          <p:cNvPr id="129026" name="Picture 2"/>
          <p:cNvPicPr>
            <a:picLocks noChangeAspect="1" noChangeArrowheads="1"/>
          </p:cNvPicPr>
          <p:nvPr/>
        </p:nvPicPr>
        <p:blipFill>
          <a:blip r:embed="rId3" cstate="print"/>
          <a:srcRect/>
          <a:stretch>
            <a:fillRect/>
          </a:stretch>
        </p:blipFill>
        <p:spPr bwMode="auto">
          <a:xfrm>
            <a:off x="5106987" y="1828800"/>
            <a:ext cx="14249400" cy="1045899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About The Assessment Tests?</a:t>
            </a:r>
            <a:endParaRPr lang="en-US" dirty="0"/>
          </a:p>
        </p:txBody>
      </p:sp>
      <p:pic>
        <p:nvPicPr>
          <p:cNvPr id="104450" name="Picture 2"/>
          <p:cNvPicPr>
            <a:picLocks noChangeAspect="1" noChangeArrowheads="1"/>
          </p:cNvPicPr>
          <p:nvPr/>
        </p:nvPicPr>
        <p:blipFill>
          <a:blip r:embed="rId3" cstate="print"/>
          <a:srcRect/>
          <a:stretch>
            <a:fillRect/>
          </a:stretch>
        </p:blipFill>
        <p:spPr bwMode="auto">
          <a:xfrm>
            <a:off x="3049587" y="2133600"/>
            <a:ext cx="18749863" cy="9525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marL="0" indent="0"/>
            <a:r>
              <a:rPr lang="en-US" sz="7200" dirty="0" smtClean="0"/>
              <a:t>Professional Examination Interface -</a:t>
            </a:r>
            <a:br>
              <a:rPr lang="en-US" sz="7200" dirty="0" smtClean="0"/>
            </a:br>
            <a:r>
              <a:rPr lang="en-US" sz="7200" dirty="0" smtClean="0"/>
              <a:t>Question </a:t>
            </a:r>
            <a:r>
              <a:rPr lang="en-US" sz="7200" dirty="0" smtClean="0"/>
              <a:t>Type</a:t>
            </a:r>
            <a:endParaRPr lang="en-US" sz="7200" dirty="0"/>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Question Type – Enter Text or Numbers Only</a:t>
            </a:r>
            <a:endParaRPr lang="en-US" dirty="0"/>
          </a:p>
        </p:txBody>
      </p:sp>
      <p:pic>
        <p:nvPicPr>
          <p:cNvPr id="126978" name="Picture 2"/>
          <p:cNvPicPr>
            <a:picLocks noChangeAspect="1" noChangeArrowheads="1"/>
          </p:cNvPicPr>
          <p:nvPr/>
        </p:nvPicPr>
        <p:blipFill>
          <a:blip r:embed="rId3" cstate="print"/>
          <a:srcRect/>
          <a:stretch>
            <a:fillRect/>
          </a:stretch>
        </p:blipFill>
        <p:spPr bwMode="auto">
          <a:xfrm>
            <a:off x="4497387" y="1752600"/>
            <a:ext cx="15316200" cy="106925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Question Type – Enter Text or Numbers Only</a:t>
            </a:r>
            <a:endParaRPr lang="en-US" dirty="0"/>
          </a:p>
        </p:txBody>
      </p:sp>
      <p:pic>
        <p:nvPicPr>
          <p:cNvPr id="128002" name="Picture 2"/>
          <p:cNvPicPr>
            <a:picLocks noChangeAspect="1" noChangeArrowheads="1"/>
          </p:cNvPicPr>
          <p:nvPr/>
        </p:nvPicPr>
        <p:blipFill>
          <a:blip r:embed="rId3" cstate="print"/>
          <a:srcRect/>
          <a:stretch>
            <a:fillRect/>
          </a:stretch>
        </p:blipFill>
        <p:spPr bwMode="auto">
          <a:xfrm>
            <a:off x="4456300" y="1752600"/>
            <a:ext cx="15281087" cy="10668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marL="0" indent="0"/>
            <a:r>
              <a:rPr lang="en-US" sz="7200" dirty="0" smtClean="0"/>
              <a:t>Examination Strategy</a:t>
            </a:r>
            <a:endParaRPr lang="en-US" sz="7200" dirty="0"/>
          </a:p>
        </p:txBody>
      </p:sp>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Examination Strategy</a:t>
            </a:r>
            <a:endParaRPr lang="en-US" dirty="0"/>
          </a:p>
        </p:txBody>
      </p:sp>
      <p:sp>
        <p:nvSpPr>
          <p:cNvPr id="16387" name="Text Placeholder 3"/>
          <p:cNvSpPr>
            <a:spLocks noGrp="1"/>
          </p:cNvSpPr>
          <p:nvPr>
            <p:ph type="body" sz="quarter" idx="10"/>
          </p:nvPr>
        </p:nvSpPr>
        <p:spPr>
          <a:xfrm>
            <a:off x="1122363" y="2514600"/>
            <a:ext cx="20139023" cy="9418637"/>
          </a:xfrm>
        </p:spPr>
        <p:txBody>
          <a:bodyPr/>
          <a:lstStyle/>
          <a:p>
            <a:pPr lvl="0">
              <a:lnSpc>
                <a:spcPct val="200000"/>
              </a:lnSpc>
            </a:pPr>
            <a:r>
              <a:rPr lang="en-US" dirty="0" smtClean="0"/>
              <a:t>DO NOT RUSH – There is no bonus prize for the fastest time!</a:t>
            </a:r>
          </a:p>
          <a:p>
            <a:pPr lvl="0">
              <a:lnSpc>
                <a:spcPct val="200000"/>
              </a:lnSpc>
            </a:pPr>
            <a:r>
              <a:rPr lang="en-US" dirty="0" smtClean="0"/>
              <a:t>Answer questions that you are 100% confident of</a:t>
            </a:r>
          </a:p>
          <a:p>
            <a:pPr lvl="0">
              <a:lnSpc>
                <a:spcPct val="200000"/>
              </a:lnSpc>
            </a:pPr>
            <a:r>
              <a:rPr lang="en-US" dirty="0" smtClean="0"/>
              <a:t>Mark questions that you can answer, but are not 100% confident of</a:t>
            </a:r>
          </a:p>
          <a:p>
            <a:pPr lvl="0">
              <a:lnSpc>
                <a:spcPct val="200000"/>
              </a:lnSpc>
            </a:pPr>
            <a:r>
              <a:rPr lang="en-US" dirty="0" smtClean="0"/>
              <a:t>Skip all questions that you do not know the answer to</a:t>
            </a:r>
          </a:p>
          <a:p>
            <a:pPr lvl="0">
              <a:lnSpc>
                <a:spcPct val="200000"/>
              </a:lnSpc>
            </a:pPr>
            <a:r>
              <a:rPr lang="en-US" dirty="0" smtClean="0"/>
              <a:t>USE 100% OF YOUR TIME AVAILABLE</a:t>
            </a:r>
          </a:p>
          <a:p>
            <a:pPr lvl="0">
              <a:lnSpc>
                <a:spcPct val="200000"/>
              </a:lnSpc>
            </a:pPr>
            <a:r>
              <a:rPr lang="en-US" dirty="0" smtClean="0"/>
              <a:t>USE THE REVIEW TOOL TO YOUR ADVANTAGE</a:t>
            </a:r>
          </a:p>
          <a:p>
            <a:pPr lvl="0">
              <a:lnSpc>
                <a:spcPct val="200000"/>
              </a:lnSpc>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Examination Strategy</a:t>
            </a:r>
            <a:endParaRPr lang="en-US" dirty="0"/>
          </a:p>
        </p:txBody>
      </p:sp>
      <p:sp>
        <p:nvSpPr>
          <p:cNvPr id="16387" name="Text Placeholder 3"/>
          <p:cNvSpPr>
            <a:spLocks noGrp="1"/>
          </p:cNvSpPr>
          <p:nvPr>
            <p:ph type="body" sz="quarter" idx="10"/>
          </p:nvPr>
        </p:nvSpPr>
        <p:spPr>
          <a:xfrm>
            <a:off x="1122363" y="2514600"/>
            <a:ext cx="20139023" cy="9418637"/>
          </a:xfrm>
        </p:spPr>
        <p:txBody>
          <a:bodyPr/>
          <a:lstStyle/>
          <a:p>
            <a:pPr lvl="0">
              <a:lnSpc>
                <a:spcPct val="200000"/>
              </a:lnSpc>
            </a:pPr>
            <a:r>
              <a:rPr lang="en-US" dirty="0" smtClean="0"/>
              <a:t>Answer MARKED questions first</a:t>
            </a:r>
          </a:p>
          <a:p>
            <a:pPr lvl="0">
              <a:lnSpc>
                <a:spcPct val="200000"/>
              </a:lnSpc>
            </a:pPr>
            <a:r>
              <a:rPr lang="en-US" dirty="0" smtClean="0"/>
              <a:t>Answer INCOMPLETE questions last</a:t>
            </a:r>
          </a:p>
          <a:p>
            <a:pPr lvl="0">
              <a:lnSpc>
                <a:spcPct val="200000"/>
              </a:lnSpc>
            </a:pPr>
            <a:r>
              <a:rPr lang="en-US" dirty="0" smtClean="0"/>
              <a:t>Highlight answer in AutoCAD text window, right click and select copy</a:t>
            </a:r>
          </a:p>
          <a:p>
            <a:pPr lvl="0">
              <a:lnSpc>
                <a:spcPct val="200000"/>
              </a:lnSpc>
            </a:pPr>
            <a:r>
              <a:rPr lang="en-US" dirty="0" smtClean="0"/>
              <a:t>Use Ctrl-V to paste</a:t>
            </a:r>
          </a:p>
          <a:p>
            <a:pPr lvl="0">
              <a:lnSpc>
                <a:spcPct val="200000"/>
              </a:lnSpc>
            </a:pPr>
            <a:r>
              <a:rPr lang="en-US" dirty="0" smtClean="0"/>
              <a:t>Follow the directions in the examination to the letter</a:t>
            </a:r>
          </a:p>
          <a:p>
            <a:pPr lvl="0">
              <a:lnSpc>
                <a:spcPct val="200000"/>
              </a:lnSpc>
            </a:pPr>
            <a:endParaRPr lang="en-US" dirty="0" smtClean="0"/>
          </a:p>
          <a:p>
            <a:pPr lvl="0">
              <a:lnSpc>
                <a:spcPct val="200000"/>
              </a:lnSpc>
            </a:pPr>
            <a:endParaRPr lang="en-US" dirty="0" smtClean="0"/>
          </a:p>
          <a:p>
            <a:pPr lvl="0">
              <a:lnSpc>
                <a:spcPct val="200000"/>
              </a:lnSpc>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12838" y="5079785"/>
            <a:ext cx="15043149" cy="1992458"/>
          </a:xfrm>
        </p:spPr>
        <p:txBody>
          <a:bodyPr/>
          <a:lstStyle/>
          <a:p>
            <a:pPr marL="0" indent="0"/>
            <a:r>
              <a:rPr lang="en-US" sz="7200" dirty="0" smtClean="0"/>
              <a:t>Review for Passing the Certified </a:t>
            </a:r>
            <a:r>
              <a:rPr lang="en-US" sz="7200" dirty="0" smtClean="0"/>
              <a:t>Professional </a:t>
            </a:r>
            <a:r>
              <a:rPr lang="en-US" sz="7200" dirty="0" smtClean="0"/>
              <a:t>Examination</a:t>
            </a:r>
            <a:endParaRPr lang="en-US" sz="7200" dirty="0"/>
          </a:p>
        </p:txBody>
      </p:sp>
    </p:spTree>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Top Ways to Pass the Certification Professional Exams</a:t>
            </a:r>
            <a:endParaRPr lang="en-US" dirty="0"/>
          </a:p>
        </p:txBody>
      </p:sp>
      <p:sp>
        <p:nvSpPr>
          <p:cNvPr id="16387" name="Text Placeholder 3"/>
          <p:cNvSpPr>
            <a:spLocks noGrp="1"/>
          </p:cNvSpPr>
          <p:nvPr>
            <p:ph type="body" sz="quarter" idx="10"/>
          </p:nvPr>
        </p:nvSpPr>
        <p:spPr>
          <a:xfrm>
            <a:off x="2112963" y="1828800"/>
            <a:ext cx="21205824" cy="10591800"/>
          </a:xfrm>
        </p:spPr>
        <p:txBody>
          <a:bodyPr>
            <a:noAutofit/>
          </a:bodyPr>
          <a:lstStyle/>
          <a:p>
            <a:pPr>
              <a:lnSpc>
                <a:spcPct val="150000"/>
              </a:lnSpc>
            </a:pPr>
            <a:r>
              <a:rPr lang="en-US" dirty="0" smtClean="0"/>
              <a:t>Questions will ask you to open a certain drawing – Use ALT TAB to cycle over to AutoCAD and back to the Examination</a:t>
            </a:r>
          </a:p>
          <a:p>
            <a:pPr>
              <a:lnSpc>
                <a:spcPct val="150000"/>
              </a:lnSpc>
            </a:pPr>
            <a:endParaRPr lang="en-US" dirty="0" smtClean="0"/>
          </a:p>
          <a:p>
            <a:pPr>
              <a:lnSpc>
                <a:spcPct val="150000"/>
              </a:lnSpc>
            </a:pPr>
            <a:r>
              <a:rPr lang="en-US" dirty="0" smtClean="0"/>
              <a:t>No multiple choices here! – You have to put an answer into an answer box.</a:t>
            </a:r>
          </a:p>
          <a:p>
            <a:pPr lvl="1">
              <a:lnSpc>
                <a:spcPct val="150000"/>
              </a:lnSpc>
            </a:pPr>
            <a:r>
              <a:rPr lang="en-US" sz="4800" dirty="0" smtClean="0"/>
              <a:t>It is either right or it is wrong.</a:t>
            </a:r>
          </a:p>
          <a:p>
            <a:pPr lvl="1">
              <a:lnSpc>
                <a:spcPct val="150000"/>
              </a:lnSpc>
            </a:pPr>
            <a:r>
              <a:rPr lang="en-US" sz="4800" dirty="0" smtClean="0"/>
              <a:t>The text answers are not case sensitive.</a:t>
            </a:r>
          </a:p>
          <a:p>
            <a:pPr>
              <a:lnSpc>
                <a:spcPct val="150000"/>
              </a:lnSpc>
            </a:pPr>
            <a:endParaRPr lang="en-US" dirty="0" smtClean="0"/>
          </a:p>
          <a:p>
            <a:pPr>
              <a:lnSpc>
                <a:spcPct val="150000"/>
              </a:lnSpc>
            </a:pPr>
            <a:r>
              <a:rPr lang="en-US" dirty="0" smtClean="0"/>
              <a:t>Make sure that you know your AutoCAD inquiry commands so you can gather information quickly to put into the exam’s answer boxes.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Top Ways to Pass the Certification Professional Exams</a:t>
            </a:r>
            <a:endParaRPr lang="en-US" dirty="0"/>
          </a:p>
        </p:txBody>
      </p:sp>
      <p:sp>
        <p:nvSpPr>
          <p:cNvPr id="16387" name="Text Placeholder 3"/>
          <p:cNvSpPr>
            <a:spLocks noGrp="1"/>
          </p:cNvSpPr>
          <p:nvPr>
            <p:ph type="body" sz="quarter" idx="10"/>
          </p:nvPr>
        </p:nvSpPr>
        <p:spPr>
          <a:xfrm>
            <a:off x="1122363" y="2514600"/>
            <a:ext cx="20139023" cy="9418637"/>
          </a:xfrm>
        </p:spPr>
        <p:txBody>
          <a:bodyPr/>
          <a:lstStyle/>
          <a:p>
            <a:pPr marL="914400" lvl="0" indent="-914400">
              <a:lnSpc>
                <a:spcPct val="150000"/>
              </a:lnSpc>
              <a:buFont typeface="+mj-lt"/>
              <a:buAutoNum type="arabicPeriod"/>
            </a:pPr>
            <a:r>
              <a:rPr lang="en-US" dirty="0" smtClean="0"/>
              <a:t>Use Object Snap Override</a:t>
            </a:r>
          </a:p>
          <a:p>
            <a:pPr marL="914400" lvl="0" indent="-914400">
              <a:lnSpc>
                <a:spcPct val="150000"/>
              </a:lnSpc>
              <a:buFont typeface="+mj-lt"/>
              <a:buAutoNum type="arabicPeriod"/>
            </a:pPr>
            <a:r>
              <a:rPr lang="en-US" dirty="0" smtClean="0"/>
              <a:t>Highlight answer, right click and select copy</a:t>
            </a:r>
          </a:p>
          <a:p>
            <a:pPr marL="914400" lvl="0" indent="-914400">
              <a:lnSpc>
                <a:spcPct val="150000"/>
              </a:lnSpc>
              <a:buFont typeface="+mj-lt"/>
              <a:buAutoNum type="arabicPeriod"/>
            </a:pPr>
            <a:r>
              <a:rPr lang="en-US" dirty="0" smtClean="0"/>
              <a:t>Use Ctrl-V to paste</a:t>
            </a:r>
          </a:p>
          <a:p>
            <a:pPr marL="914400" lvl="0" indent="-914400">
              <a:lnSpc>
                <a:spcPct val="150000"/>
              </a:lnSpc>
              <a:buFont typeface="+mj-lt"/>
              <a:buAutoNum type="arabicPeriod"/>
            </a:pPr>
            <a:r>
              <a:rPr lang="en-US" dirty="0" smtClean="0"/>
              <a:t>Follow the directions to the letter</a:t>
            </a:r>
          </a:p>
          <a:p>
            <a:pPr marL="914400" lvl="0" indent="-914400">
              <a:lnSpc>
                <a:spcPct val="150000"/>
              </a:lnSpc>
              <a:buFont typeface="+mj-lt"/>
              <a:buAutoNum type="arabicPeriod"/>
            </a:pPr>
            <a:r>
              <a:rPr lang="en-US" dirty="0" smtClean="0"/>
              <a:t>Know your way around Dim Styles</a:t>
            </a:r>
          </a:p>
          <a:p>
            <a:pPr marL="914400" lvl="0" indent="-914400">
              <a:lnSpc>
                <a:spcPct val="150000"/>
              </a:lnSpc>
              <a:buFont typeface="+mj-lt"/>
              <a:buAutoNum type="arabicPeriod"/>
            </a:pPr>
            <a:r>
              <a:rPr lang="en-US" dirty="0" smtClean="0"/>
              <a:t>Know how Associative Dimensions and Text work</a:t>
            </a:r>
          </a:p>
          <a:p>
            <a:pPr marL="914400" lvl="0" indent="-914400">
              <a:lnSpc>
                <a:spcPct val="150000"/>
              </a:lnSpc>
              <a:buFont typeface="+mj-lt"/>
              <a:buAutoNum type="arabicPeriod"/>
            </a:pPr>
            <a:r>
              <a:rPr lang="en-US" dirty="0" smtClean="0"/>
              <a:t>Know where the Annotation Visibility and Automatically Add Scale to Annotations commands are located</a:t>
            </a:r>
          </a:p>
          <a:p>
            <a:pPr lvl="0">
              <a:lnSpc>
                <a:spcPct val="200000"/>
              </a:lnSpc>
            </a:pPr>
            <a:endParaRPr lang="en-US" dirty="0" smtClean="0"/>
          </a:p>
          <a:p>
            <a:pPr lvl="0">
              <a:lnSpc>
                <a:spcPct val="200000"/>
              </a:lnSpc>
            </a:pPr>
            <a:endParaRPr lang="en-US" dirty="0" smtClean="0"/>
          </a:p>
          <a:p>
            <a:pPr lvl="0">
              <a:lnSpc>
                <a:spcPct val="200000"/>
              </a:lnSpc>
            </a:pPr>
            <a:endParaRPr lang="en-US" dirty="0"/>
          </a:p>
        </p:txBody>
      </p:sp>
    </p:spTree>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Top Ways to Pass the Certification Professional Exams</a:t>
            </a:r>
            <a:endParaRPr lang="en-US" dirty="0"/>
          </a:p>
        </p:txBody>
      </p:sp>
      <p:sp>
        <p:nvSpPr>
          <p:cNvPr id="16387" name="Text Placeholder 3"/>
          <p:cNvSpPr>
            <a:spLocks noGrp="1"/>
          </p:cNvSpPr>
          <p:nvPr>
            <p:ph type="body" sz="quarter" idx="10"/>
          </p:nvPr>
        </p:nvSpPr>
        <p:spPr>
          <a:xfrm>
            <a:off x="1122363" y="2514600"/>
            <a:ext cx="21967824" cy="9418637"/>
          </a:xfrm>
        </p:spPr>
        <p:txBody>
          <a:bodyPr/>
          <a:lstStyle/>
          <a:p>
            <a:pPr marL="914400" lvl="0" indent="-914400">
              <a:lnSpc>
                <a:spcPct val="150000"/>
              </a:lnSpc>
              <a:buFont typeface="+mj-lt"/>
              <a:buAutoNum type="arabicPeriod" startAt="8"/>
            </a:pPr>
            <a:r>
              <a:rPr lang="en-US" dirty="0" smtClean="0"/>
              <a:t>Know your dimension modification commands</a:t>
            </a:r>
          </a:p>
          <a:p>
            <a:pPr marL="914400" lvl="0" indent="-914400">
              <a:lnSpc>
                <a:spcPct val="150000"/>
              </a:lnSpc>
              <a:buFont typeface="+mj-lt"/>
              <a:buAutoNum type="arabicPeriod" startAt="8"/>
            </a:pPr>
            <a:r>
              <a:rPr lang="en-US" dirty="0" smtClean="0"/>
              <a:t>Know how to snap to Insertion Points</a:t>
            </a:r>
          </a:p>
          <a:p>
            <a:pPr marL="914400" lvl="0" indent="-914400">
              <a:lnSpc>
                <a:spcPct val="150000"/>
              </a:lnSpc>
              <a:buFont typeface="+mj-lt"/>
              <a:buAutoNum type="arabicPeriod" startAt="8"/>
            </a:pPr>
            <a:r>
              <a:rPr lang="en-US" dirty="0" smtClean="0"/>
              <a:t>Accurately select objects when placing baseline and continue dimensions</a:t>
            </a:r>
          </a:p>
          <a:p>
            <a:pPr marL="914400" lvl="0" indent="-914400">
              <a:lnSpc>
                <a:spcPct val="150000"/>
              </a:lnSpc>
              <a:buFont typeface="+mj-lt"/>
              <a:buAutoNum type="arabicPeriod" startAt="8"/>
            </a:pPr>
            <a:r>
              <a:rPr lang="en-US" dirty="0" smtClean="0"/>
              <a:t>Know how to manipulate vertex points for polylines</a:t>
            </a:r>
          </a:p>
          <a:p>
            <a:pPr marL="914400" lvl="0" indent="-914400">
              <a:lnSpc>
                <a:spcPct val="150000"/>
              </a:lnSpc>
              <a:buFont typeface="+mj-lt"/>
              <a:buAutoNum type="arabicPeriod" startAt="8"/>
            </a:pPr>
            <a:r>
              <a:rPr lang="en-US" dirty="0" smtClean="0"/>
              <a:t>Know all of the options in each command</a:t>
            </a:r>
          </a:p>
          <a:p>
            <a:pPr marL="914400" lvl="0" indent="-914400">
              <a:lnSpc>
                <a:spcPct val="150000"/>
              </a:lnSpc>
              <a:buFont typeface="+mj-lt"/>
              <a:buAutoNum type="arabicPeriod" startAt="8"/>
            </a:pPr>
            <a:r>
              <a:rPr lang="en-US" dirty="0" smtClean="0"/>
              <a:t>Know how to manipulate leaders to align them</a:t>
            </a:r>
          </a:p>
          <a:p>
            <a:pPr marL="914400" lvl="0" indent="-914400">
              <a:lnSpc>
                <a:spcPct val="150000"/>
              </a:lnSpc>
              <a:buFont typeface="+mj-lt"/>
              <a:buAutoNum type="arabicPeriod" startAt="8"/>
            </a:pPr>
            <a:r>
              <a:rPr lang="en-US" dirty="0" smtClean="0"/>
              <a:t>Know how to use the Properties Palette to manipulate objects geometry</a:t>
            </a:r>
          </a:p>
          <a:p>
            <a:pPr lvl="0">
              <a:lnSpc>
                <a:spcPct val="200000"/>
              </a:lnSpc>
            </a:pPr>
            <a:endParaRPr lang="en-US" dirty="0" smtClean="0"/>
          </a:p>
          <a:p>
            <a:pPr lvl="0">
              <a:lnSpc>
                <a:spcPct val="200000"/>
              </a:lnSpc>
            </a:pPr>
            <a:endParaRPr lang="en-US" dirty="0" smtClean="0"/>
          </a:p>
          <a:p>
            <a:pPr lvl="0">
              <a:lnSpc>
                <a:spcPct val="200000"/>
              </a:lnSpc>
            </a:pPr>
            <a:endParaRPr lang="en-US" dirty="0"/>
          </a:p>
        </p:txBody>
      </p:sp>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Top Ways to Pass the Certification Professional Exams</a:t>
            </a:r>
            <a:endParaRPr lang="en-US" dirty="0"/>
          </a:p>
        </p:txBody>
      </p:sp>
      <p:sp>
        <p:nvSpPr>
          <p:cNvPr id="16387" name="Text Placeholder 3"/>
          <p:cNvSpPr>
            <a:spLocks noGrp="1"/>
          </p:cNvSpPr>
          <p:nvPr>
            <p:ph type="body" sz="quarter" idx="10"/>
          </p:nvPr>
        </p:nvSpPr>
        <p:spPr>
          <a:xfrm>
            <a:off x="1122363" y="2514600"/>
            <a:ext cx="21967824" cy="9418637"/>
          </a:xfrm>
        </p:spPr>
        <p:txBody>
          <a:bodyPr/>
          <a:lstStyle/>
          <a:p>
            <a:pPr marL="1028700" lvl="0" indent="-1028700">
              <a:lnSpc>
                <a:spcPct val="150000"/>
              </a:lnSpc>
              <a:buFont typeface="+mj-lt"/>
              <a:buAutoNum type="arabicPeriod" startAt="15"/>
            </a:pPr>
            <a:r>
              <a:rPr lang="en-US" dirty="0" smtClean="0"/>
              <a:t>Know how to </a:t>
            </a:r>
            <a:r>
              <a:rPr lang="en-US" dirty="0" err="1" smtClean="0"/>
              <a:t>Regen</a:t>
            </a:r>
            <a:r>
              <a:rPr lang="en-US" dirty="0" smtClean="0"/>
              <a:t> drawings</a:t>
            </a:r>
          </a:p>
          <a:p>
            <a:pPr marL="1028700" lvl="0" indent="-1028700">
              <a:lnSpc>
                <a:spcPct val="150000"/>
              </a:lnSpc>
              <a:buFont typeface="+mj-lt"/>
              <a:buAutoNum type="arabicPeriod" startAt="15"/>
            </a:pPr>
            <a:r>
              <a:rPr lang="en-US" dirty="0" smtClean="0"/>
              <a:t>Know how to Redefine Blocks</a:t>
            </a:r>
          </a:p>
          <a:p>
            <a:pPr marL="1028700" lvl="0" indent="-1028700">
              <a:lnSpc>
                <a:spcPct val="150000"/>
              </a:lnSpc>
              <a:buFont typeface="+mj-lt"/>
              <a:buAutoNum type="arabicPeriod" startAt="15"/>
            </a:pPr>
            <a:r>
              <a:rPr lang="en-US" dirty="0" smtClean="0"/>
              <a:t>Know how to locate the Palettes in the Block Editor</a:t>
            </a:r>
          </a:p>
          <a:p>
            <a:pPr marL="1028700" lvl="0" indent="-1028700">
              <a:lnSpc>
                <a:spcPct val="150000"/>
              </a:lnSpc>
              <a:buFont typeface="+mj-lt"/>
              <a:buAutoNum type="arabicPeriod" startAt="15"/>
            </a:pPr>
            <a:r>
              <a:rPr lang="en-US" dirty="0" smtClean="0"/>
              <a:t>Know how to set an Annotation Scale in MS</a:t>
            </a:r>
          </a:p>
          <a:p>
            <a:pPr marL="1028700" lvl="0" indent="-1028700">
              <a:lnSpc>
                <a:spcPct val="150000"/>
              </a:lnSpc>
              <a:buFont typeface="+mj-lt"/>
              <a:buAutoNum type="arabicPeriod" startAt="15"/>
            </a:pPr>
            <a:r>
              <a:rPr lang="en-US" dirty="0" smtClean="0"/>
              <a:t>Know how to use the updated Array command in 2012 (Rectangular and Polar)</a:t>
            </a:r>
          </a:p>
          <a:p>
            <a:pPr marL="1028700" lvl="0" indent="-1028700">
              <a:lnSpc>
                <a:spcPct val="150000"/>
              </a:lnSpc>
              <a:buFont typeface="+mj-lt"/>
              <a:buAutoNum type="arabicPeriod" startAt="15"/>
            </a:pPr>
            <a:r>
              <a:rPr lang="en-US" dirty="0" smtClean="0"/>
              <a:t>Be careful to select the appropriate points when measuring distances</a:t>
            </a:r>
          </a:p>
          <a:p>
            <a:pPr marL="1028700" lvl="0" indent="-1028700">
              <a:lnSpc>
                <a:spcPct val="150000"/>
              </a:lnSpc>
              <a:buFont typeface="+mj-lt"/>
              <a:buAutoNum type="arabicPeriod" startAt="15"/>
            </a:pPr>
            <a:r>
              <a:rPr lang="en-US" dirty="0" smtClean="0"/>
              <a:t>Know how to Add and Subtract Areas</a:t>
            </a:r>
          </a:p>
          <a:p>
            <a:pPr lvl="0">
              <a:lnSpc>
                <a:spcPct val="200000"/>
              </a:lnSpc>
            </a:pPr>
            <a:endParaRPr lang="en-US" dirty="0" smtClean="0"/>
          </a:p>
          <a:p>
            <a:pPr lvl="0">
              <a:lnSpc>
                <a:spcPct val="200000"/>
              </a:lnSpc>
            </a:pPr>
            <a:endParaRPr lang="en-US" dirty="0" smtClean="0"/>
          </a:p>
          <a:p>
            <a:pPr lvl="0">
              <a:lnSpc>
                <a:spcPct val="200000"/>
              </a:lnSpc>
            </a:pPr>
            <a:endParaRPr lang="en-US" dirty="0"/>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Top Ways to Pass the Certification Professional Exams</a:t>
            </a:r>
            <a:endParaRPr lang="en-US" dirty="0"/>
          </a:p>
        </p:txBody>
      </p:sp>
      <p:sp>
        <p:nvSpPr>
          <p:cNvPr id="16387" name="Text Placeholder 3"/>
          <p:cNvSpPr>
            <a:spLocks noGrp="1"/>
          </p:cNvSpPr>
          <p:nvPr>
            <p:ph type="body" sz="quarter" idx="10"/>
          </p:nvPr>
        </p:nvSpPr>
        <p:spPr>
          <a:xfrm>
            <a:off x="1122363" y="2514600"/>
            <a:ext cx="21967824" cy="9418637"/>
          </a:xfrm>
        </p:spPr>
        <p:txBody>
          <a:bodyPr/>
          <a:lstStyle/>
          <a:p>
            <a:pPr marL="914400" lvl="0" indent="-914400">
              <a:lnSpc>
                <a:spcPct val="150000"/>
              </a:lnSpc>
              <a:buFont typeface="+mj-lt"/>
              <a:buAutoNum type="arabicPeriod" startAt="22"/>
            </a:pPr>
            <a:r>
              <a:rPr lang="en-US" dirty="0" smtClean="0"/>
              <a:t>Know all of the options within the Hatch command</a:t>
            </a:r>
          </a:p>
          <a:p>
            <a:pPr marL="914400" lvl="0" indent="-914400">
              <a:lnSpc>
                <a:spcPct val="150000"/>
              </a:lnSpc>
              <a:buFont typeface="+mj-lt"/>
              <a:buAutoNum type="arabicPeriod" startAt="22"/>
            </a:pPr>
            <a:r>
              <a:rPr lang="en-US" dirty="0" smtClean="0"/>
              <a:t>Know how to calculate the areas of polylines and hatch patterns</a:t>
            </a:r>
          </a:p>
          <a:p>
            <a:pPr marL="914400" lvl="0" indent="-914400">
              <a:lnSpc>
                <a:spcPct val="150000"/>
              </a:lnSpc>
              <a:buFont typeface="+mj-lt"/>
              <a:buAutoNum type="arabicPeriod" startAt="22"/>
            </a:pPr>
            <a:r>
              <a:rPr lang="en-US" dirty="0" smtClean="0"/>
              <a:t>Know how to edit dimensions to place text in different locations</a:t>
            </a:r>
          </a:p>
          <a:p>
            <a:pPr marL="914400" lvl="0" indent="-914400">
              <a:lnSpc>
                <a:spcPct val="150000"/>
              </a:lnSpc>
              <a:buFont typeface="+mj-lt"/>
              <a:buAutoNum type="arabicPeriod" startAt="22"/>
            </a:pPr>
            <a:r>
              <a:rPr lang="en-US" dirty="0" smtClean="0"/>
              <a:t>Know how to hide and isolate objects</a:t>
            </a:r>
          </a:p>
          <a:p>
            <a:pPr marL="914400" lvl="0" indent="-914400">
              <a:lnSpc>
                <a:spcPct val="150000"/>
              </a:lnSpc>
              <a:buFont typeface="+mj-lt"/>
              <a:buAutoNum type="arabicPeriod" startAt="22"/>
            </a:pPr>
            <a:r>
              <a:rPr lang="en-US" dirty="0" smtClean="0"/>
              <a:t>Know how to Rotate reference and Scale Reference</a:t>
            </a:r>
          </a:p>
          <a:p>
            <a:pPr lvl="0">
              <a:lnSpc>
                <a:spcPct val="200000"/>
              </a:lnSpc>
            </a:pPr>
            <a:endParaRPr lang="en-US" dirty="0" smtClean="0"/>
          </a:p>
          <a:p>
            <a:pPr lvl="0">
              <a:lnSpc>
                <a:spcPct val="200000"/>
              </a:lnSpc>
            </a:pPr>
            <a:endParaRPr lang="en-US" dirty="0" smtClean="0"/>
          </a:p>
          <a:p>
            <a:pPr lvl="0">
              <a:lnSpc>
                <a:spcPct val="200000"/>
              </a:lnSpc>
            </a:pPr>
            <a:endParaRPr lang="en-US" dirty="0"/>
          </a:p>
        </p:txBody>
      </p:sp>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12838" y="5079785"/>
            <a:ext cx="23274337" cy="1992458"/>
          </a:xfrm>
        </p:spPr>
        <p:txBody>
          <a:bodyPr/>
          <a:lstStyle/>
          <a:p>
            <a:pPr marL="0" indent="0"/>
            <a:r>
              <a:rPr lang="en-US" sz="7200" dirty="0" smtClean="0"/>
              <a:t>AutoCAD 2012 Tips for Answering the Questions </a:t>
            </a:r>
            <a:endParaRPr lang="en-US" sz="7200" dirty="0"/>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Top Ways to Pass the Certification Professional Exams</a:t>
            </a:r>
            <a:endParaRPr lang="en-US" dirty="0"/>
          </a:p>
        </p:txBody>
      </p:sp>
      <p:sp>
        <p:nvSpPr>
          <p:cNvPr id="16387" name="Text Placeholder 3"/>
          <p:cNvSpPr>
            <a:spLocks noGrp="1"/>
          </p:cNvSpPr>
          <p:nvPr>
            <p:ph type="body" sz="quarter" idx="10"/>
          </p:nvPr>
        </p:nvSpPr>
        <p:spPr>
          <a:xfrm>
            <a:off x="511175" y="2544763"/>
            <a:ext cx="23645812" cy="9418637"/>
          </a:xfrm>
        </p:spPr>
        <p:txBody>
          <a:bodyPr/>
          <a:lstStyle/>
          <a:p>
            <a:pPr marL="914400" lvl="0" indent="-914400">
              <a:lnSpc>
                <a:spcPct val="150000"/>
              </a:lnSpc>
              <a:buFont typeface="+mj-lt"/>
              <a:buAutoNum type="arabicPeriod"/>
            </a:pPr>
            <a:r>
              <a:rPr lang="en-US" dirty="0" smtClean="0">
                <a:solidFill>
                  <a:srgbClr val="FF0000"/>
                </a:solidFill>
              </a:rPr>
              <a:t>Use Copy and Paste to transfer the answer from AutoCAD to the Examination</a:t>
            </a:r>
          </a:p>
          <a:p>
            <a:pPr marL="914400" lvl="0" indent="-914400">
              <a:lnSpc>
                <a:spcPct val="150000"/>
              </a:lnSpc>
              <a:buFont typeface="+mj-lt"/>
              <a:buAutoNum type="arabicPeriod"/>
            </a:pPr>
            <a:r>
              <a:rPr lang="en-US" dirty="0" smtClean="0"/>
              <a:t>Use the AutoCAD Help Menu if you have to. It is OK to do this, but watch the clock!</a:t>
            </a:r>
          </a:p>
          <a:p>
            <a:pPr marL="914400" lvl="0" indent="-914400">
              <a:lnSpc>
                <a:spcPct val="150000"/>
              </a:lnSpc>
              <a:buFont typeface="+mj-lt"/>
              <a:buAutoNum type="arabicPeriod"/>
            </a:pPr>
            <a:r>
              <a:rPr lang="en-US" dirty="0" smtClean="0"/>
              <a:t>Draw only what you need to draw.  Don’t waste time.  This is a timed examination, so stay focused.</a:t>
            </a:r>
          </a:p>
          <a:p>
            <a:pPr marL="914400" lvl="0" indent="-914400">
              <a:lnSpc>
                <a:spcPct val="150000"/>
              </a:lnSpc>
              <a:buFont typeface="+mj-lt"/>
              <a:buAutoNum type="arabicPeriod"/>
            </a:pPr>
            <a:r>
              <a:rPr lang="en-US" dirty="0" smtClean="0"/>
              <a:t>Draw and modify all geometry perfectly.  Your answers will come from your being able to very precise.</a:t>
            </a:r>
          </a:p>
          <a:p>
            <a:pPr marL="914400" lvl="0" indent="-914400">
              <a:lnSpc>
                <a:spcPct val="150000"/>
              </a:lnSpc>
              <a:buFont typeface="+mj-lt"/>
              <a:buAutoNum type="arabicPeriod"/>
            </a:pPr>
            <a:r>
              <a:rPr lang="en-US" dirty="0" smtClean="0"/>
              <a:t>Draw your geometry using the method asked – Don’t use your own drafting process, use what the examination developers ask for.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Top Ways to Pass the Certification Professional Exams</a:t>
            </a:r>
            <a:endParaRPr lang="en-US" dirty="0"/>
          </a:p>
        </p:txBody>
      </p:sp>
      <p:sp>
        <p:nvSpPr>
          <p:cNvPr id="16387" name="Text Placeholder 3"/>
          <p:cNvSpPr>
            <a:spLocks noGrp="1"/>
          </p:cNvSpPr>
          <p:nvPr>
            <p:ph type="body" sz="quarter" idx="10"/>
          </p:nvPr>
        </p:nvSpPr>
        <p:spPr>
          <a:xfrm>
            <a:off x="511175" y="2544763"/>
            <a:ext cx="23645812" cy="9418637"/>
          </a:xfrm>
        </p:spPr>
        <p:txBody>
          <a:bodyPr/>
          <a:lstStyle/>
          <a:p>
            <a:pPr marL="914400" lvl="0" indent="-914400">
              <a:lnSpc>
                <a:spcPct val="150000"/>
              </a:lnSpc>
              <a:buFont typeface="+mj-lt"/>
              <a:buAutoNum type="arabicPeriod" startAt="6"/>
            </a:pPr>
            <a:r>
              <a:rPr lang="en-US" dirty="0" smtClean="0"/>
              <a:t>Know and use your AutoCAD Inquiry commands inside and out (Practice these!)</a:t>
            </a:r>
          </a:p>
          <a:p>
            <a:pPr marL="914400" lvl="0" indent="-914400">
              <a:lnSpc>
                <a:spcPct val="150000"/>
              </a:lnSpc>
              <a:buFont typeface="+mj-lt"/>
              <a:buAutoNum type="arabicPeriod" startAt="6"/>
            </a:pPr>
            <a:r>
              <a:rPr lang="en-US" dirty="0" smtClean="0"/>
              <a:t>Use your OSNAP with SNAP turned OFF so you pick correctly</a:t>
            </a:r>
          </a:p>
          <a:p>
            <a:pPr marL="914400" lvl="0" indent="-914400">
              <a:lnSpc>
                <a:spcPct val="150000"/>
              </a:lnSpc>
              <a:buFont typeface="+mj-lt"/>
              <a:buAutoNum type="arabicPeriod" startAt="6"/>
            </a:pPr>
            <a:r>
              <a:rPr lang="en-US" dirty="0" smtClean="0"/>
              <a:t>When drawing objects, beware of duplicate and overlapping objects</a:t>
            </a:r>
          </a:p>
          <a:p>
            <a:pPr marL="914400" lvl="0" indent="-914400">
              <a:lnSpc>
                <a:spcPct val="150000"/>
              </a:lnSpc>
              <a:buFont typeface="+mj-lt"/>
              <a:buAutoNum type="arabicPeriod" startAt="6"/>
            </a:pPr>
            <a:r>
              <a:rPr lang="en-US" dirty="0" smtClean="0"/>
              <a:t>Learn and use the most effective method to obtain area calculations (Hatch or Boundary)</a:t>
            </a:r>
          </a:p>
          <a:p>
            <a:pPr marL="914400" lvl="0" indent="-914400">
              <a:lnSpc>
                <a:spcPct val="150000"/>
              </a:lnSpc>
              <a:buFont typeface="+mj-lt"/>
              <a:buAutoNum type="arabicPeriod" startAt="6"/>
            </a:pPr>
            <a:r>
              <a:rPr lang="en-US" dirty="0" smtClean="0"/>
              <a:t>Double check your work!  Many people that come to take these examinations are either nervous or a bit headstrong where they think their strengths are.  Rushing through the examination is a certain way to make mistakes and will almost guarantee that you fail.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12838" y="5079785"/>
            <a:ext cx="23274337" cy="1992458"/>
          </a:xfrm>
        </p:spPr>
        <p:txBody>
          <a:bodyPr/>
          <a:lstStyle/>
          <a:p>
            <a:pPr marL="0" indent="0"/>
            <a:r>
              <a:rPr lang="en-US" sz="7200" dirty="0" smtClean="0"/>
              <a:t>AutoCAD 2012 Tips for Answering the Questions </a:t>
            </a:r>
            <a:endParaRPr lang="en-US" sz="7200" dirty="0"/>
          </a:p>
        </p:txBody>
      </p:sp>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12838" y="5079785"/>
            <a:ext cx="23274337" cy="1992458"/>
          </a:xfrm>
        </p:spPr>
        <p:txBody>
          <a:bodyPr/>
          <a:lstStyle/>
          <a:p>
            <a:pPr marL="0" indent="0"/>
            <a:r>
              <a:rPr lang="en-US" sz="7200" dirty="0" smtClean="0"/>
              <a:t>Preparing for the Certified Professional Exam</a:t>
            </a:r>
            <a:endParaRPr lang="en-US" sz="7200" dirty="0"/>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Learning Objectives</a:t>
            </a:r>
            <a:endParaRPr lang="en-US" dirty="0"/>
          </a:p>
        </p:txBody>
      </p:sp>
      <p:sp>
        <p:nvSpPr>
          <p:cNvPr id="16387" name="Text Placeholder 3"/>
          <p:cNvSpPr>
            <a:spLocks noGrp="1"/>
          </p:cNvSpPr>
          <p:nvPr>
            <p:ph type="body" sz="quarter" idx="10"/>
          </p:nvPr>
        </p:nvSpPr>
        <p:spPr>
          <a:xfrm>
            <a:off x="1122363" y="2514600"/>
            <a:ext cx="22639337" cy="9418637"/>
          </a:xfrm>
        </p:spPr>
        <p:txBody>
          <a:bodyPr/>
          <a:lstStyle/>
          <a:p>
            <a:pPr marL="0" indent="0">
              <a:buNone/>
            </a:pPr>
            <a:r>
              <a:rPr lang="en-US" dirty="0" smtClean="0"/>
              <a:t>At the end of this class, you are now able to:</a:t>
            </a:r>
          </a:p>
          <a:p>
            <a:pPr marL="0" indent="0">
              <a:buNone/>
            </a:pPr>
            <a:endParaRPr lang="en-US" sz="2000" dirty="0" smtClean="0"/>
          </a:p>
          <a:p>
            <a:pPr lvl="0">
              <a:lnSpc>
                <a:spcPct val="150000"/>
              </a:lnSpc>
            </a:pPr>
            <a:r>
              <a:rPr lang="en-US" dirty="0" smtClean="0"/>
              <a:t>Identify the differences between the AutoCAD</a:t>
            </a:r>
            <a:r>
              <a:rPr lang="en-US" sz="2400" dirty="0" smtClean="0"/>
              <a:t>®</a:t>
            </a:r>
            <a:r>
              <a:rPr lang="en-US" dirty="0" smtClean="0"/>
              <a:t> Certified Associate and AutoCAD</a:t>
            </a:r>
            <a:r>
              <a:rPr lang="en-US" sz="2400" dirty="0" smtClean="0"/>
              <a:t>®</a:t>
            </a:r>
            <a:r>
              <a:rPr lang="en-US" dirty="0" smtClean="0"/>
              <a:t> Certified Professional exams</a:t>
            </a:r>
          </a:p>
          <a:p>
            <a:pPr lvl="0">
              <a:lnSpc>
                <a:spcPct val="150000"/>
              </a:lnSpc>
            </a:pPr>
            <a:r>
              <a:rPr lang="en-US" dirty="0" smtClean="0"/>
              <a:t>Identify the major technical knowledge and skill objectives for the AutoCAD Certified Associate </a:t>
            </a:r>
            <a:r>
              <a:rPr lang="en-US" dirty="0" smtClean="0"/>
              <a:t>and Professional </a:t>
            </a:r>
            <a:r>
              <a:rPr lang="en-US" dirty="0" smtClean="0"/>
              <a:t>Examinations</a:t>
            </a:r>
            <a:endParaRPr lang="en-US" dirty="0" smtClean="0"/>
          </a:p>
          <a:p>
            <a:pPr lvl="0">
              <a:lnSpc>
                <a:spcPct val="150000"/>
              </a:lnSpc>
            </a:pPr>
            <a:r>
              <a:rPr lang="en-US" dirty="0" smtClean="0"/>
              <a:t>Develop study and preparation strategies for the AutoCAD Certified Associate </a:t>
            </a:r>
            <a:r>
              <a:rPr lang="en-US" dirty="0" smtClean="0"/>
              <a:t>and Professional </a:t>
            </a:r>
            <a:r>
              <a:rPr lang="en-US" dirty="0" smtClean="0"/>
              <a:t>Examinations</a:t>
            </a:r>
            <a:endParaRPr lang="en-US" dirty="0" smtClean="0"/>
          </a:p>
          <a:p>
            <a:pPr lvl="0">
              <a:lnSpc>
                <a:spcPct val="150000"/>
              </a:lnSpc>
            </a:pPr>
            <a:r>
              <a:rPr lang="en-US" dirty="0" smtClean="0"/>
              <a:t>Develop test-taking and time-saving strategies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593725" y="363539"/>
            <a:ext cx="11761788" cy="1417637"/>
          </a:xfrm>
        </p:spPr>
        <p:txBody>
          <a:bodyPr/>
          <a:lstStyle/>
          <a:p>
            <a:r>
              <a:rPr lang="en-US" dirty="0"/>
              <a:t>Additional Resources</a:t>
            </a:r>
          </a:p>
        </p:txBody>
      </p:sp>
      <p:sp>
        <p:nvSpPr>
          <p:cNvPr id="10" name="Content Placeholder 2"/>
          <p:cNvSpPr>
            <a:spLocks noGrp="1"/>
          </p:cNvSpPr>
          <p:nvPr>
            <p:ph idx="4294967295"/>
          </p:nvPr>
        </p:nvSpPr>
        <p:spPr>
          <a:xfrm>
            <a:off x="1050925" y="1828800"/>
            <a:ext cx="22344062" cy="11049000"/>
          </a:xfrm>
          <a:prstGeom prst="rect">
            <a:avLst/>
          </a:prstGeom>
        </p:spPr>
        <p:txBody>
          <a:bodyPr/>
          <a:lstStyle/>
          <a:p>
            <a:pPr>
              <a:buNone/>
            </a:pPr>
            <a:r>
              <a:rPr lang="en-US" dirty="0" smtClean="0"/>
              <a:t>Certification URL:		</a:t>
            </a:r>
            <a:r>
              <a:rPr lang="en-US" dirty="0" smtClean="0">
                <a:hlinkClick r:id="rId3"/>
              </a:rPr>
              <a:t>www.autodesk.com/certification</a:t>
            </a:r>
            <a:endParaRPr lang="en-US" dirty="0"/>
          </a:p>
          <a:p>
            <a:pPr>
              <a:buNone/>
            </a:pPr>
            <a:r>
              <a:rPr lang="en-US" dirty="0" smtClean="0"/>
              <a:t>Autodesk Email:			</a:t>
            </a:r>
            <a:r>
              <a:rPr lang="en-US" dirty="0" smtClean="0">
                <a:hlinkClick r:id="rId4"/>
              </a:rPr>
              <a:t>certification@autodesk.com</a:t>
            </a:r>
            <a:endParaRPr lang="en-US" dirty="0" smtClean="0"/>
          </a:p>
          <a:p>
            <a:pPr>
              <a:buNone/>
            </a:pPr>
            <a:endParaRPr lang="en-US" dirty="0" smtClean="0"/>
          </a:p>
          <a:p>
            <a:pPr>
              <a:buNone/>
            </a:pPr>
            <a:r>
              <a:rPr lang="en-US" dirty="0" smtClean="0"/>
              <a:t>CAD Training Online:	</a:t>
            </a:r>
            <a:r>
              <a:rPr lang="en-US" dirty="0" smtClean="0">
                <a:hlinkClick r:id="rId5"/>
              </a:rPr>
              <a:t>www.CADtrainingOnline.com</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a:p>
            <a:pPr>
              <a:buNone/>
            </a:pPr>
            <a:endParaRPr lang="en-US" dirty="0" smtClean="0"/>
          </a:p>
          <a:p>
            <a:pPr>
              <a:buNone/>
            </a:pPr>
            <a:endParaRPr lang="en-US" dirty="0" smtClean="0"/>
          </a:p>
          <a:p>
            <a:pPr>
              <a:buNone/>
            </a:pPr>
            <a:r>
              <a:rPr lang="en-US" dirty="0" smtClean="0"/>
              <a:t>Purchase </a:t>
            </a:r>
            <a:r>
              <a:rPr lang="en-US" dirty="0"/>
              <a:t>&amp; </a:t>
            </a:r>
            <a:r>
              <a:rPr lang="en-US" dirty="0" smtClean="0"/>
              <a:t>Register:	</a:t>
            </a:r>
            <a:r>
              <a:rPr lang="en-US" dirty="0" smtClean="0">
                <a:hlinkClick r:id="rId6"/>
              </a:rPr>
              <a:t>http</a:t>
            </a:r>
            <a:r>
              <a:rPr lang="en-US" dirty="0">
                <a:hlinkClick r:id="rId6"/>
              </a:rPr>
              <a:t>://</a:t>
            </a:r>
            <a:r>
              <a:rPr lang="en-US" dirty="0" smtClean="0">
                <a:hlinkClick r:id="rId6"/>
              </a:rPr>
              <a:t>autodesk.starttest.com</a:t>
            </a:r>
            <a:endParaRPr lang="en-US" dirty="0" smtClean="0"/>
          </a:p>
          <a:p>
            <a:pPr>
              <a:buNone/>
            </a:pPr>
            <a:endParaRPr lang="en-US" dirty="0"/>
          </a:p>
          <a:p>
            <a:pPr>
              <a:buNone/>
            </a:pPr>
            <a:r>
              <a:rPr lang="en-US" dirty="0"/>
              <a:t>ATC </a:t>
            </a:r>
            <a:r>
              <a:rPr lang="en-US" dirty="0" smtClean="0"/>
              <a:t>training:				</a:t>
            </a:r>
            <a:r>
              <a:rPr lang="en-US" dirty="0" smtClean="0">
                <a:hlinkClick r:id="rId7"/>
              </a:rPr>
              <a:t>http</a:t>
            </a:r>
            <a:r>
              <a:rPr lang="en-US" dirty="0">
                <a:hlinkClick r:id="rId7"/>
              </a:rPr>
              <a:t>://</a:t>
            </a:r>
            <a:r>
              <a:rPr lang="en-US" dirty="0" smtClean="0">
                <a:hlinkClick r:id="rId7"/>
              </a:rPr>
              <a:t>www.autodesk.com/atc</a:t>
            </a:r>
            <a:endParaRPr lang="en-US" dirty="0"/>
          </a:p>
          <a:p>
            <a:pPr>
              <a:buNone/>
            </a:pPr>
            <a:endParaRPr lang="en-US" dirty="0" smtClean="0"/>
          </a:p>
          <a:p>
            <a:pPr>
              <a:buNone/>
            </a:pPr>
            <a:r>
              <a:rPr lang="en-US" dirty="0" smtClean="0"/>
              <a:t>				</a:t>
            </a:r>
          </a:p>
          <a:p>
            <a:pPr>
              <a:buNone/>
            </a:pPr>
            <a:r>
              <a:rPr lang="en-US" dirty="0" smtClean="0"/>
              <a:t> </a:t>
            </a:r>
            <a:endParaRPr lang="en-US" dirty="0"/>
          </a:p>
        </p:txBody>
      </p:sp>
      <p:pic>
        <p:nvPicPr>
          <p:cNvPr id="11" name="Picture 10"/>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601787" y="6019800"/>
            <a:ext cx="9484468" cy="2971800"/>
          </a:xfrm>
          <a:prstGeom prst="rect">
            <a:avLst/>
          </a:prstGeom>
        </p:spPr>
      </p:pic>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Conclusion</a:t>
            </a:r>
            <a:endParaRPr lang="en-US" dirty="0"/>
          </a:p>
        </p:txBody>
      </p:sp>
      <p:sp>
        <p:nvSpPr>
          <p:cNvPr id="16387" name="Text Placeholder 3"/>
          <p:cNvSpPr>
            <a:spLocks noGrp="1"/>
          </p:cNvSpPr>
          <p:nvPr>
            <p:ph type="body" sz="quarter" idx="10"/>
          </p:nvPr>
        </p:nvSpPr>
        <p:spPr>
          <a:xfrm>
            <a:off x="1122363" y="2697163"/>
            <a:ext cx="22639337" cy="9418637"/>
          </a:xfrm>
        </p:spPr>
        <p:txBody>
          <a:bodyPr/>
          <a:lstStyle/>
          <a:p>
            <a:pPr marL="0" indent="0">
              <a:buNone/>
            </a:pPr>
            <a:r>
              <a:rPr lang="en-US" dirty="0" smtClean="0"/>
              <a:t>How to get in touch with me:</a:t>
            </a:r>
          </a:p>
          <a:p>
            <a:pPr marL="0" indent="0">
              <a:buNone/>
            </a:pPr>
            <a:endParaRPr lang="en-US" dirty="0" smtClean="0"/>
          </a:p>
          <a:p>
            <a:pPr marL="422275" lvl="1" indent="0"/>
            <a:r>
              <a:rPr lang="en-US" dirty="0" smtClean="0">
                <a:hlinkClick r:id="rId3"/>
              </a:rPr>
              <a:t>RICK.FEINEIS@CADTRAININGONLINE.COM</a:t>
            </a:r>
            <a:endParaRPr lang="en-US" dirty="0" smtClean="0"/>
          </a:p>
          <a:p>
            <a:pPr marL="422275" lvl="1" indent="0"/>
            <a:endParaRPr lang="en-US" dirty="0" smtClean="0"/>
          </a:p>
          <a:p>
            <a:pPr marL="422275" lvl="1" indent="0"/>
            <a:r>
              <a:rPr lang="en-US" dirty="0" smtClean="0"/>
              <a:t>ASK QUESTIONS VIA THE AUTODESK UNIVERSITY INTERFACE</a:t>
            </a:r>
          </a:p>
          <a:p>
            <a:pPr marL="0" indent="0">
              <a:buNone/>
            </a:pPr>
            <a:endParaRPr lang="en-US" dirty="0" smtClean="0"/>
          </a:p>
          <a:p>
            <a:pPr marL="0" indent="0">
              <a:buNone/>
            </a:pPr>
            <a:r>
              <a:rPr lang="en-US" dirty="0" smtClean="0"/>
              <a:t>Please complete the course evaluation so we can make improvements.</a:t>
            </a:r>
          </a:p>
          <a:p>
            <a:pPr marL="0" indent="0">
              <a:buNone/>
            </a:pPr>
            <a:endParaRPr lang="en-US" dirty="0" smtClean="0"/>
          </a:p>
          <a:p>
            <a:pPr marL="0" indent="0">
              <a:buNone/>
            </a:pPr>
            <a:r>
              <a:rPr lang="en-US" dirty="0" smtClean="0"/>
              <a:t>Good luck on your preparation.  Do not hesitate to contact me for one on one internet based training to prepare for the examinations.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descr="background2.jpg"/>
          <p:cNvPicPr>
            <a:picLocks noChangeAspect="1"/>
          </p:cNvPicPr>
          <p:nvPr/>
        </p:nvPicPr>
        <p:blipFill>
          <a:blip r:embed="rId3" cstate="print"/>
          <a:srcRect/>
          <a:stretch>
            <a:fillRect/>
          </a:stretch>
        </p:blipFill>
        <p:spPr bwMode="auto">
          <a:xfrm>
            <a:off x="12700" y="0"/>
            <a:ext cx="24374475" cy="13712825"/>
          </a:xfrm>
          <a:prstGeom prst="rect">
            <a:avLst/>
          </a:prstGeom>
          <a:noFill/>
          <a:ln w="9525">
            <a:noFill/>
            <a:miter lim="800000"/>
            <a:headEnd/>
            <a:tailEnd/>
          </a:ln>
        </p:spPr>
      </p:pic>
      <p:pic>
        <p:nvPicPr>
          <p:cNvPr id="59395" name="Picture 7" descr="AU_LOGO.jpg"/>
          <p:cNvPicPr>
            <a:picLocks noChangeAspect="1"/>
          </p:cNvPicPr>
          <p:nvPr/>
        </p:nvPicPr>
        <p:blipFill>
          <a:blip r:embed="rId4" cstate="print"/>
          <a:srcRect/>
          <a:stretch>
            <a:fillRect/>
          </a:stretch>
        </p:blipFill>
        <p:spPr bwMode="auto">
          <a:xfrm>
            <a:off x="10059987" y="4267200"/>
            <a:ext cx="4741862" cy="4741862"/>
          </a:xfrm>
          <a:prstGeom prst="rect">
            <a:avLst/>
          </a:prstGeom>
          <a:noFill/>
          <a:ln w="9525">
            <a:noFill/>
            <a:miter lim="800000"/>
            <a:headEnd/>
            <a:tailEnd/>
          </a:ln>
        </p:spPr>
      </p:pic>
      <p:sp>
        <p:nvSpPr>
          <p:cNvPr id="59396" name="TextBox 3"/>
          <p:cNvSpPr txBox="1">
            <a:spLocks noChangeArrowheads="1"/>
          </p:cNvSpPr>
          <p:nvPr/>
        </p:nvSpPr>
        <p:spPr bwMode="auto">
          <a:xfrm>
            <a:off x="458788" y="12877800"/>
            <a:ext cx="23622000" cy="1000125"/>
          </a:xfrm>
          <a:prstGeom prst="rect">
            <a:avLst/>
          </a:prstGeom>
          <a:noFill/>
          <a:ln w="9525">
            <a:noFill/>
            <a:miter lim="800000"/>
            <a:headEnd/>
            <a:tailEnd/>
          </a:ln>
        </p:spPr>
        <p:txBody>
          <a:bodyPr>
            <a:prstTxWarp prst="textNoShape">
              <a:avLst/>
            </a:prstTxWarp>
            <a:spAutoFit/>
          </a:bodyPr>
          <a:lstStyle/>
          <a:p>
            <a:pPr hangingPunct="0"/>
            <a:r>
              <a:rPr lang="en-US" sz="1000" dirty="0">
                <a:solidFill>
                  <a:srgbClr val="7F7F7F"/>
                </a:solidFill>
              </a:rPr>
              <a:t>Autodesk, AutoCAD* [*if/when mentioned in the pertinent material, followed by an alphabetical list of all other trademarks mentioned in the material] are registered trademarks or trademarks of Autodesk, Inc., and/or its subsidiaries and/or affiliates in the USA and/or other countries. </a:t>
            </a:r>
            <a:r>
              <a:rPr lang="en-US" sz="1000" dirty="0" smtClean="0">
                <a:solidFill>
                  <a:srgbClr val="7F7F7F"/>
                </a:solidFill>
              </a:rPr>
              <a:t>All </a:t>
            </a:r>
            <a:r>
              <a:rPr lang="en-US" sz="1000" dirty="0">
                <a:solidFill>
                  <a:srgbClr val="7F7F7F"/>
                </a:solidFill>
              </a:rPr>
              <a:t>other brand names, product names, or trademarks belong to their respective holders. Autodesk reserves the right to alter product and services offerings, and specifications and pricing at any time without notice, and is not responsible for typographical or graphical errors that may appear in this document. © </a:t>
            </a:r>
            <a:r>
              <a:rPr lang="en-US" sz="1000" dirty="0" smtClean="0">
                <a:solidFill>
                  <a:srgbClr val="7F7F7F"/>
                </a:solidFill>
              </a:rPr>
              <a:t>2011 </a:t>
            </a:r>
            <a:r>
              <a:rPr lang="en-US" sz="1000" dirty="0">
                <a:solidFill>
                  <a:srgbClr val="7F7F7F"/>
                </a:solidFill>
              </a:rPr>
              <a:t>Autodesk, Inc. All rights reserved. </a:t>
            </a:r>
          </a:p>
          <a:p>
            <a:endParaRPr lang="en-US" dirty="0"/>
          </a:p>
        </p:txBody>
      </p:sp>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AU_10_Template_generic_16x9_2007_100510">
  <a:themeElements>
    <a:clrScheme name="ADSK_COLORS">
      <a:dk1>
        <a:srgbClr val="000000"/>
      </a:dk1>
      <a:lt1>
        <a:srgbClr val="FFFFFF"/>
      </a:lt1>
      <a:dk2>
        <a:srgbClr val="000000"/>
      </a:dk2>
      <a:lt2>
        <a:srgbClr val="FFFFFF"/>
      </a:lt2>
      <a:accent1>
        <a:srgbClr val="FFAA00"/>
      </a:accent1>
      <a:accent2>
        <a:srgbClr val="EE5500"/>
      </a:accent2>
      <a:accent3>
        <a:srgbClr val="DD0000"/>
      </a:accent3>
      <a:accent4>
        <a:srgbClr val="004282"/>
      </a:accent4>
      <a:accent5>
        <a:srgbClr val="993388"/>
      </a:accent5>
      <a:accent6>
        <a:srgbClr val="118888"/>
      </a:accent6>
      <a:hlink>
        <a:srgbClr val="00B0F0"/>
      </a:hlink>
      <a:folHlink>
        <a:srgbClr val="993388"/>
      </a:folHlink>
    </a:clrScheme>
    <a:fontScheme name="ADSK_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00"/>
            </a:solidFill>
            <a:effectLst/>
            <a:latin typeface="Gill Sans" charset="0"/>
            <a:ea typeface="ヒラギノ角ゴ Pro W3" charset="0"/>
            <a:cs typeface="ヒラギノ角ゴ Pro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00"/>
            </a:solidFill>
            <a:effectLst/>
            <a:latin typeface="Gill Sans" charset="0"/>
            <a:ea typeface="ヒラギノ角ゴ Pro W3" charset="0"/>
            <a:cs typeface="ヒラギノ角ゴ Pro W3" charset="0"/>
            <a:sym typeface="Gill Sans" charset="0"/>
          </a:defRPr>
        </a:defPPr>
      </a:lstStyle>
    </a:lnDef>
  </a:objectDefaults>
  <a:extraClrSchemeLst>
    <a:extraClrScheme>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DSK_White">
  <a:themeElements>
    <a:clrScheme name="ADSK_COLORS">
      <a:dk1>
        <a:srgbClr val="000000"/>
      </a:dk1>
      <a:lt1>
        <a:srgbClr val="FFFFFF"/>
      </a:lt1>
      <a:dk2>
        <a:srgbClr val="000000"/>
      </a:dk2>
      <a:lt2>
        <a:srgbClr val="FFFFFF"/>
      </a:lt2>
      <a:accent1>
        <a:srgbClr val="DD0000"/>
      </a:accent1>
      <a:accent2>
        <a:srgbClr val="EE5500"/>
      </a:accent2>
      <a:accent3>
        <a:srgbClr val="FFAA00"/>
      </a:accent3>
      <a:accent4>
        <a:srgbClr val="004282"/>
      </a:accent4>
      <a:accent5>
        <a:srgbClr val="993388"/>
      </a:accent5>
      <a:accent6>
        <a:srgbClr val="118888"/>
      </a:accent6>
      <a:hlink>
        <a:srgbClr val="00B0F0"/>
      </a:hlink>
      <a:folHlink>
        <a:srgbClr val="993388"/>
      </a:folHlink>
    </a:clrScheme>
    <a:fontScheme name="ADSK_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00"/>
            </a:solidFill>
            <a:effectLst/>
            <a:latin typeface="Gill Sans" charset="0"/>
            <a:ea typeface="ヒラギノ角ゴ Pro W3" charset="0"/>
            <a:cs typeface="ヒラギノ角ゴ Pro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00"/>
            </a:solidFill>
            <a:effectLst/>
            <a:latin typeface="Gill Sans" charset="0"/>
            <a:ea typeface="ヒラギノ角ゴ Pro W3" charset="0"/>
            <a:cs typeface="ヒラギノ角ゴ Pro W3" charset="0"/>
            <a:sym typeface="Gill Sans" charset="0"/>
          </a:defRPr>
        </a:defPPr>
      </a:lstStyle>
    </a:lnDef>
  </a:objectDefaults>
  <a:extraClrSchemeLst>
    <a:extraClrScheme>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AU_10_Template_generic_16x9_2007_100510.potx</Template>
  <TotalTime>0</TotalTime>
  <Words>2157</Words>
  <Application>Microsoft Office PowerPoint</Application>
  <PresentationFormat>Custom</PresentationFormat>
  <Paragraphs>356</Paragraphs>
  <Slides>78</Slides>
  <Notes>78</Notes>
  <HiddenSlides>0</HiddenSlides>
  <MMClips>0</MMClips>
  <ScaleCrop>false</ScaleCrop>
  <HeadingPairs>
    <vt:vector size="4" baseType="variant">
      <vt:variant>
        <vt:lpstr>Theme</vt:lpstr>
      </vt:variant>
      <vt:variant>
        <vt:i4>2</vt:i4>
      </vt:variant>
      <vt:variant>
        <vt:lpstr>Slide Titles</vt:lpstr>
      </vt:variant>
      <vt:variant>
        <vt:i4>78</vt:i4>
      </vt:variant>
    </vt:vector>
  </HeadingPairs>
  <TitlesOfParts>
    <vt:vector size="80" baseType="lpstr">
      <vt:lpstr>AU_10_Template_generic_16x9_2007_100510</vt:lpstr>
      <vt:lpstr>ADSK_White</vt:lpstr>
      <vt:lpstr>AutoCAD® Certified Exam Preparation</vt:lpstr>
      <vt:lpstr>Class Summary</vt:lpstr>
      <vt:lpstr>Learning Objectives</vt:lpstr>
      <vt:lpstr>Who Is This Training Session For?</vt:lpstr>
      <vt:lpstr>Course Agenda</vt:lpstr>
      <vt:lpstr>What Are The Certification Examinations?</vt:lpstr>
      <vt:lpstr>What Are The AutoCAD Certification Examinations?</vt:lpstr>
      <vt:lpstr>Who Should Attempt AutoCAD Certification?</vt:lpstr>
      <vt:lpstr>Why Become Certified in AutoCAD?</vt:lpstr>
      <vt:lpstr>Why Become Certified in AutoCAD?</vt:lpstr>
      <vt:lpstr>Differences Between the Associate and Professional Examinations</vt:lpstr>
      <vt:lpstr>What Are The Different Levels Of Certification?</vt:lpstr>
      <vt:lpstr>AutoCAD Certified Associate </vt:lpstr>
      <vt:lpstr>AutoCAD Certified Associate </vt:lpstr>
      <vt:lpstr>Where Are The Available Examinations?</vt:lpstr>
      <vt:lpstr>What Are The Available Examinations?</vt:lpstr>
      <vt:lpstr>What Are The Available Examinations?</vt:lpstr>
      <vt:lpstr>What Are The Available Examinations?</vt:lpstr>
      <vt:lpstr>What Are The Available Examinations?</vt:lpstr>
      <vt:lpstr>What Are The Available Examinations?</vt:lpstr>
      <vt:lpstr>What Are The Available Examinations?</vt:lpstr>
      <vt:lpstr>What Are The Available Examinations?</vt:lpstr>
      <vt:lpstr>What Topics Are Covered On The Associate Examination?</vt:lpstr>
      <vt:lpstr>What Topics Are Covered On The Associate Examination?</vt:lpstr>
      <vt:lpstr>What About The Assessment Tests?</vt:lpstr>
      <vt:lpstr>What About The Assessment Tests?</vt:lpstr>
      <vt:lpstr>What About The Assessment Tests?</vt:lpstr>
      <vt:lpstr>Associate Examination Interface – Question Types</vt:lpstr>
      <vt:lpstr>Question Types – Multiple Choice (Single Answer)</vt:lpstr>
      <vt:lpstr>Question Types – Multiple Choice (Select All That Apply)</vt:lpstr>
      <vt:lpstr>Question Types – Point and Click</vt:lpstr>
      <vt:lpstr>Question Types – Multiple Choice (Select All That Apply)</vt:lpstr>
      <vt:lpstr>Question Types – Multiple Choice (Select All That Apply)</vt:lpstr>
      <vt:lpstr>Question Types – Multiple Choice (Select All That Apply)</vt:lpstr>
      <vt:lpstr>Examination Strategy</vt:lpstr>
      <vt:lpstr>Examination Strategy</vt:lpstr>
      <vt:lpstr>Examination Strategy – Review Phase</vt:lpstr>
      <vt:lpstr>Examination Strategy – Review Phase</vt:lpstr>
      <vt:lpstr>Examination Strategy – Review Phase</vt:lpstr>
      <vt:lpstr>Finishing The Examination</vt:lpstr>
      <vt:lpstr>Successful Completion – Score Report</vt:lpstr>
      <vt:lpstr>Successful Completion – Logo and Certificate</vt:lpstr>
      <vt:lpstr>Examination Strategy Review</vt:lpstr>
      <vt:lpstr>Examination Strategy</vt:lpstr>
      <vt:lpstr>Review for Passing the Certified Associate Examination</vt:lpstr>
      <vt:lpstr>Top Ways to Pass the Certification Associate Exams</vt:lpstr>
      <vt:lpstr>Top Ways to Pass the Certification Associate Exams</vt:lpstr>
      <vt:lpstr>Top Ways to Pass the Certification Associate Exams</vt:lpstr>
      <vt:lpstr>AutoCAD 2012 Tips for Answering the Questions </vt:lpstr>
      <vt:lpstr>Preparing for the Certified Associate Exam</vt:lpstr>
      <vt:lpstr>Preparing for the AutoCAD Associate Examination</vt:lpstr>
      <vt:lpstr>AutoCAD Certified Professional </vt:lpstr>
      <vt:lpstr>What Are The Available Examinations?</vt:lpstr>
      <vt:lpstr>What Topics Are Covered On The Professional Exam?</vt:lpstr>
      <vt:lpstr>What Topics Are Covered On The Professional Exam?</vt:lpstr>
      <vt:lpstr>Preparing for the AutoCAD Professional Examination</vt:lpstr>
      <vt:lpstr>What About The Assessment Tests?</vt:lpstr>
      <vt:lpstr>Professional Examination Interface - Question Type</vt:lpstr>
      <vt:lpstr>Question Type – Enter Text or Numbers Only</vt:lpstr>
      <vt:lpstr>Question Type – Enter Text or Numbers Only</vt:lpstr>
      <vt:lpstr>Examination Strategy</vt:lpstr>
      <vt:lpstr>Examination Strategy</vt:lpstr>
      <vt:lpstr>Examination Strategy</vt:lpstr>
      <vt:lpstr>Review for Passing the Certified Professional Examination</vt:lpstr>
      <vt:lpstr>Top Ways to Pass the Certification Professional Exams</vt:lpstr>
      <vt:lpstr>Top Ways to Pass the Certification Professional Exams</vt:lpstr>
      <vt:lpstr>Top Ways to Pass the Certification Professional Exams</vt:lpstr>
      <vt:lpstr>Top Ways to Pass the Certification Professional Exams</vt:lpstr>
      <vt:lpstr>Top Ways to Pass the Certification Professional Exams</vt:lpstr>
      <vt:lpstr>AutoCAD 2012 Tips for Answering the Questions </vt:lpstr>
      <vt:lpstr>Top Ways to Pass the Certification Professional Exams</vt:lpstr>
      <vt:lpstr>Top Ways to Pass the Certification Professional Exams</vt:lpstr>
      <vt:lpstr>AutoCAD 2012 Tips for Answering the Questions </vt:lpstr>
      <vt:lpstr>Preparing for the Certified Professional Exam</vt:lpstr>
      <vt:lpstr>Learning Objectives</vt:lpstr>
      <vt:lpstr>Additional Resources</vt:lpstr>
      <vt:lpstr>Conclusion</vt:lpstr>
      <vt:lpstr>Slide 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2011-06-14T17:43:51Z</dcterms:created>
  <dcterms:modified xsi:type="dcterms:W3CDTF">2011-11-05T15:58:00Z</dcterms:modified>
</cp:coreProperties>
</file>